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1" r:id="rId1"/>
  </p:sldMasterIdLst>
  <p:notesMasterIdLst>
    <p:notesMasterId r:id="rId106"/>
  </p:notesMasterIdLst>
  <p:sldIdLst>
    <p:sldId id="267" r:id="rId2"/>
    <p:sldId id="260" r:id="rId3"/>
    <p:sldId id="265" r:id="rId4"/>
    <p:sldId id="270" r:id="rId5"/>
    <p:sldId id="272" r:id="rId6"/>
    <p:sldId id="274" r:id="rId7"/>
    <p:sldId id="271" r:id="rId8"/>
    <p:sldId id="273" r:id="rId9"/>
    <p:sldId id="275" r:id="rId10"/>
    <p:sldId id="277" r:id="rId11"/>
    <p:sldId id="278" r:id="rId12"/>
    <p:sldId id="284" r:id="rId13"/>
    <p:sldId id="279" r:id="rId14"/>
    <p:sldId id="280" r:id="rId15"/>
    <p:sldId id="281" r:id="rId16"/>
    <p:sldId id="282" r:id="rId17"/>
    <p:sldId id="283" r:id="rId18"/>
    <p:sldId id="286" r:id="rId19"/>
    <p:sldId id="287" r:id="rId20"/>
    <p:sldId id="293" r:id="rId21"/>
    <p:sldId id="294" r:id="rId22"/>
    <p:sldId id="295" r:id="rId23"/>
    <p:sldId id="290" r:id="rId24"/>
    <p:sldId id="296" r:id="rId25"/>
    <p:sldId id="289" r:id="rId26"/>
    <p:sldId id="292" r:id="rId27"/>
    <p:sldId id="291" r:id="rId28"/>
    <p:sldId id="297" r:id="rId29"/>
    <p:sldId id="298" r:id="rId30"/>
    <p:sldId id="299" r:id="rId31"/>
    <p:sldId id="300" r:id="rId32"/>
    <p:sldId id="301" r:id="rId33"/>
    <p:sldId id="302" r:id="rId34"/>
    <p:sldId id="303" r:id="rId35"/>
    <p:sldId id="304" r:id="rId36"/>
    <p:sldId id="305" r:id="rId37"/>
    <p:sldId id="306" r:id="rId38"/>
    <p:sldId id="307" r:id="rId39"/>
    <p:sldId id="309" r:id="rId40"/>
    <p:sldId id="310" r:id="rId41"/>
    <p:sldId id="308" r:id="rId42"/>
    <p:sldId id="311" r:id="rId43"/>
    <p:sldId id="312" r:id="rId44"/>
    <p:sldId id="313" r:id="rId45"/>
    <p:sldId id="314" r:id="rId46"/>
    <p:sldId id="315" r:id="rId47"/>
    <p:sldId id="316" r:id="rId48"/>
    <p:sldId id="317" r:id="rId49"/>
    <p:sldId id="318" r:id="rId50"/>
    <p:sldId id="319" r:id="rId51"/>
    <p:sldId id="327" r:id="rId52"/>
    <p:sldId id="328" r:id="rId53"/>
    <p:sldId id="320" r:id="rId54"/>
    <p:sldId id="323" r:id="rId55"/>
    <p:sldId id="321" r:id="rId56"/>
    <p:sldId id="324" r:id="rId57"/>
    <p:sldId id="326" r:id="rId58"/>
    <p:sldId id="325" r:id="rId59"/>
    <p:sldId id="329" r:id="rId60"/>
    <p:sldId id="331" r:id="rId61"/>
    <p:sldId id="332" r:id="rId62"/>
    <p:sldId id="369" r:id="rId63"/>
    <p:sldId id="333" r:id="rId64"/>
    <p:sldId id="339" r:id="rId65"/>
    <p:sldId id="340" r:id="rId66"/>
    <p:sldId id="341" r:id="rId67"/>
    <p:sldId id="342" r:id="rId68"/>
    <p:sldId id="343" r:id="rId69"/>
    <p:sldId id="338" r:id="rId70"/>
    <p:sldId id="334" r:id="rId71"/>
    <p:sldId id="335" r:id="rId72"/>
    <p:sldId id="336" r:id="rId73"/>
    <p:sldId id="337" r:id="rId74"/>
    <p:sldId id="344" r:id="rId75"/>
    <p:sldId id="345" r:id="rId76"/>
    <p:sldId id="346" r:id="rId77"/>
    <p:sldId id="347" r:id="rId78"/>
    <p:sldId id="348" r:id="rId79"/>
    <p:sldId id="349" r:id="rId80"/>
    <p:sldId id="350" r:id="rId81"/>
    <p:sldId id="351" r:id="rId82"/>
    <p:sldId id="352" r:id="rId83"/>
    <p:sldId id="353" r:id="rId84"/>
    <p:sldId id="354" r:id="rId85"/>
    <p:sldId id="355" r:id="rId86"/>
    <p:sldId id="359" r:id="rId87"/>
    <p:sldId id="356" r:id="rId88"/>
    <p:sldId id="358" r:id="rId89"/>
    <p:sldId id="357" r:id="rId90"/>
    <p:sldId id="360" r:id="rId91"/>
    <p:sldId id="361" r:id="rId92"/>
    <p:sldId id="362" r:id="rId93"/>
    <p:sldId id="363" r:id="rId94"/>
    <p:sldId id="364" r:id="rId95"/>
    <p:sldId id="365" r:id="rId96"/>
    <p:sldId id="374" r:id="rId97"/>
    <p:sldId id="366" r:id="rId98"/>
    <p:sldId id="367" r:id="rId99"/>
    <p:sldId id="368" r:id="rId100"/>
    <p:sldId id="375" r:id="rId101"/>
    <p:sldId id="370" r:id="rId102"/>
    <p:sldId id="372" r:id="rId103"/>
    <p:sldId id="371" r:id="rId104"/>
    <p:sldId id="373"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C6B1"/>
    <a:srgbClr val="8EBB57"/>
    <a:srgbClr val="110B41"/>
    <a:srgbClr val="000000"/>
    <a:srgbClr val="44001D"/>
    <a:srgbClr val="3C0606"/>
    <a:srgbClr val="422222"/>
    <a:srgbClr val="ABCC82"/>
    <a:srgbClr val="B4CF7C"/>
    <a:srgbClr val="B2AC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CC761E-EA70-431E-9861-DF33F2A4CCE8}" v="98" dt="2023-04-18T13:33:59.6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399" autoAdjust="0"/>
  </p:normalViewPr>
  <p:slideViewPr>
    <p:cSldViewPr snapToGrid="0">
      <p:cViewPr varScale="1">
        <p:scale>
          <a:sx n="65" d="100"/>
          <a:sy n="65" d="100"/>
        </p:scale>
        <p:origin x="128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microsoft.com/office/2015/10/relationships/revisionInfo" Target="revisionInfo.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pril White" userId="35d9e675fda79a91" providerId="LiveId" clId="{9DCC761E-EA70-431E-9861-DF33F2A4CCE8}"/>
    <pc:docChg chg="undo custSel addSld delSld modSld sldOrd">
      <pc:chgData name="April White" userId="35d9e675fda79a91" providerId="LiveId" clId="{9DCC761E-EA70-431E-9861-DF33F2A4CCE8}" dt="2023-04-18T13:34:44.751" v="8390" actId="20577"/>
      <pc:docMkLst>
        <pc:docMk/>
      </pc:docMkLst>
      <pc:sldChg chg="modSp mod">
        <pc:chgData name="April White" userId="35d9e675fda79a91" providerId="LiveId" clId="{9DCC761E-EA70-431E-9861-DF33F2A4CCE8}" dt="2023-04-18T04:00:31.330" v="7680" actId="5793"/>
        <pc:sldMkLst>
          <pc:docMk/>
          <pc:sldMk cId="774027946" sldId="275"/>
        </pc:sldMkLst>
        <pc:spChg chg="mod">
          <ac:chgData name="April White" userId="35d9e675fda79a91" providerId="LiveId" clId="{9DCC761E-EA70-431E-9861-DF33F2A4CCE8}" dt="2023-04-18T04:00:31.330" v="7680" actId="5793"/>
          <ac:spMkLst>
            <pc:docMk/>
            <pc:sldMk cId="774027946" sldId="275"/>
            <ac:spMk id="2" creationId="{66A7A124-1CE3-A5EB-FC71-5AE8E8371483}"/>
          </ac:spMkLst>
        </pc:spChg>
      </pc:sldChg>
      <pc:sldChg chg="modNotesTx">
        <pc:chgData name="April White" userId="35d9e675fda79a91" providerId="LiveId" clId="{9DCC761E-EA70-431E-9861-DF33F2A4CCE8}" dt="2023-04-18T13:30:32.706" v="8202" actId="20577"/>
        <pc:sldMkLst>
          <pc:docMk/>
          <pc:sldMk cId="1996288204" sldId="281"/>
        </pc:sldMkLst>
      </pc:sldChg>
      <pc:sldChg chg="modNotesTx">
        <pc:chgData name="April White" userId="35d9e675fda79a91" providerId="LiveId" clId="{9DCC761E-EA70-431E-9861-DF33F2A4CCE8}" dt="2023-04-17T22:50:36.209" v="7327" actId="20577"/>
        <pc:sldMkLst>
          <pc:docMk/>
          <pc:sldMk cId="2950634096" sldId="283"/>
        </pc:sldMkLst>
      </pc:sldChg>
      <pc:sldChg chg="modSp mod">
        <pc:chgData name="April White" userId="35d9e675fda79a91" providerId="LiveId" clId="{9DCC761E-EA70-431E-9861-DF33F2A4CCE8}" dt="2023-04-17T22:50:52.202" v="7329" actId="1076"/>
        <pc:sldMkLst>
          <pc:docMk/>
          <pc:sldMk cId="2279449923" sldId="286"/>
        </pc:sldMkLst>
        <pc:spChg chg="mod">
          <ac:chgData name="April White" userId="35d9e675fda79a91" providerId="LiveId" clId="{9DCC761E-EA70-431E-9861-DF33F2A4CCE8}" dt="2023-04-17T22:50:52.202" v="7329" actId="1076"/>
          <ac:spMkLst>
            <pc:docMk/>
            <pc:sldMk cId="2279449923" sldId="286"/>
            <ac:spMk id="2" creationId="{66A7A124-1CE3-A5EB-FC71-5AE8E8371483}"/>
          </ac:spMkLst>
        </pc:spChg>
      </pc:sldChg>
      <pc:sldChg chg="modSp mod">
        <pc:chgData name="April White" userId="35d9e675fda79a91" providerId="LiveId" clId="{9DCC761E-EA70-431E-9861-DF33F2A4CCE8}" dt="2023-04-16T21:15:33.196" v="6190"/>
        <pc:sldMkLst>
          <pc:docMk/>
          <pc:sldMk cId="78581522" sldId="289"/>
        </pc:sldMkLst>
        <pc:spChg chg="mod">
          <ac:chgData name="April White" userId="35d9e675fda79a91" providerId="LiveId" clId="{9DCC761E-EA70-431E-9861-DF33F2A4CCE8}" dt="2023-04-16T21:15:33.196" v="6190"/>
          <ac:spMkLst>
            <pc:docMk/>
            <pc:sldMk cId="78581522" sldId="289"/>
            <ac:spMk id="2" creationId="{B65EFDC8-E591-18F0-1DDC-9E6D7B7BD471}"/>
          </ac:spMkLst>
        </pc:spChg>
      </pc:sldChg>
      <pc:sldChg chg="modNotesTx">
        <pc:chgData name="April White" userId="35d9e675fda79a91" providerId="LiveId" clId="{9DCC761E-EA70-431E-9861-DF33F2A4CCE8}" dt="2023-04-18T13:31:15.169" v="8203" actId="20577"/>
        <pc:sldMkLst>
          <pc:docMk/>
          <pc:sldMk cId="662054402" sldId="293"/>
        </pc:sldMkLst>
      </pc:sldChg>
      <pc:sldChg chg="modNotesTx">
        <pc:chgData name="April White" userId="35d9e675fda79a91" providerId="LiveId" clId="{9DCC761E-EA70-431E-9861-DF33F2A4CCE8}" dt="2023-04-18T13:31:19.167" v="8208" actId="20577"/>
        <pc:sldMkLst>
          <pc:docMk/>
          <pc:sldMk cId="1282752445" sldId="294"/>
        </pc:sldMkLst>
      </pc:sldChg>
      <pc:sldChg chg="addSp delSp modSp mod">
        <pc:chgData name="April White" userId="35d9e675fda79a91" providerId="LiveId" clId="{9DCC761E-EA70-431E-9861-DF33F2A4CCE8}" dt="2023-04-17T22:53:47.030" v="7389" actId="1076"/>
        <pc:sldMkLst>
          <pc:docMk/>
          <pc:sldMk cId="4186918999" sldId="299"/>
        </pc:sldMkLst>
        <pc:spChg chg="mod">
          <ac:chgData name="April White" userId="35d9e675fda79a91" providerId="LiveId" clId="{9DCC761E-EA70-431E-9861-DF33F2A4CCE8}" dt="2023-04-17T22:53:47.030" v="7389" actId="1076"/>
          <ac:spMkLst>
            <pc:docMk/>
            <pc:sldMk cId="4186918999" sldId="299"/>
            <ac:spMk id="5" creationId="{2284BD68-284F-6672-0254-6BBEC7C7F1F4}"/>
          </ac:spMkLst>
        </pc:spChg>
        <pc:picChg chg="del">
          <ac:chgData name="April White" userId="35d9e675fda79a91" providerId="LiveId" clId="{9DCC761E-EA70-431E-9861-DF33F2A4CCE8}" dt="2023-04-17T22:52:42.497" v="7376" actId="478"/>
          <ac:picMkLst>
            <pc:docMk/>
            <pc:sldMk cId="4186918999" sldId="299"/>
            <ac:picMk id="3" creationId="{AA1990EF-D029-5449-8F82-A14B6FEC79DF}"/>
          </ac:picMkLst>
        </pc:picChg>
        <pc:picChg chg="add mod">
          <ac:chgData name="April White" userId="35d9e675fda79a91" providerId="LiveId" clId="{9DCC761E-EA70-431E-9861-DF33F2A4CCE8}" dt="2023-04-17T22:53:29.905" v="7386" actId="1076"/>
          <ac:picMkLst>
            <pc:docMk/>
            <pc:sldMk cId="4186918999" sldId="299"/>
            <ac:picMk id="1026" creationId="{196903AE-AF11-1832-6687-E54A17EAAC6F}"/>
          </ac:picMkLst>
        </pc:picChg>
      </pc:sldChg>
      <pc:sldChg chg="modNotesTx">
        <pc:chgData name="April White" userId="35d9e675fda79a91" providerId="LiveId" clId="{9DCC761E-EA70-431E-9861-DF33F2A4CCE8}" dt="2023-04-17T22:54:02.496" v="7390" actId="20577"/>
        <pc:sldMkLst>
          <pc:docMk/>
          <pc:sldMk cId="2929459294" sldId="300"/>
        </pc:sldMkLst>
      </pc:sldChg>
      <pc:sldChg chg="modSp mod">
        <pc:chgData name="April White" userId="35d9e675fda79a91" providerId="LiveId" clId="{9DCC761E-EA70-431E-9861-DF33F2A4CCE8}" dt="2023-04-18T04:01:32.325" v="7681" actId="14100"/>
        <pc:sldMkLst>
          <pc:docMk/>
          <pc:sldMk cId="2843981147" sldId="301"/>
        </pc:sldMkLst>
        <pc:spChg chg="mod">
          <ac:chgData name="April White" userId="35d9e675fda79a91" providerId="LiveId" clId="{9DCC761E-EA70-431E-9861-DF33F2A4CCE8}" dt="2023-04-18T04:01:32.325" v="7681" actId="14100"/>
          <ac:spMkLst>
            <pc:docMk/>
            <pc:sldMk cId="2843981147" sldId="301"/>
            <ac:spMk id="8" creationId="{9AD63F8D-C596-BCDE-6BB2-A5CF99B4F348}"/>
          </ac:spMkLst>
        </pc:spChg>
      </pc:sldChg>
      <pc:sldChg chg="modSp mod modNotesTx">
        <pc:chgData name="April White" userId="35d9e675fda79a91" providerId="LiveId" clId="{9DCC761E-EA70-431E-9861-DF33F2A4CCE8}" dt="2023-04-18T04:01:40.128" v="7682" actId="14100"/>
        <pc:sldMkLst>
          <pc:docMk/>
          <pc:sldMk cId="808426135" sldId="302"/>
        </pc:sldMkLst>
        <pc:spChg chg="mod">
          <ac:chgData name="April White" userId="35d9e675fda79a91" providerId="LiveId" clId="{9DCC761E-EA70-431E-9861-DF33F2A4CCE8}" dt="2023-04-18T04:01:40.128" v="7682" actId="14100"/>
          <ac:spMkLst>
            <pc:docMk/>
            <pc:sldMk cId="808426135" sldId="302"/>
            <ac:spMk id="8" creationId="{9AD63F8D-C596-BCDE-6BB2-A5CF99B4F348}"/>
          </ac:spMkLst>
        </pc:spChg>
      </pc:sldChg>
      <pc:sldChg chg="modNotesTx">
        <pc:chgData name="April White" userId="35d9e675fda79a91" providerId="LiveId" clId="{9DCC761E-EA70-431E-9861-DF33F2A4CCE8}" dt="2023-04-18T13:32:15.822" v="8212" actId="20577"/>
        <pc:sldMkLst>
          <pc:docMk/>
          <pc:sldMk cId="977577527" sldId="305"/>
        </pc:sldMkLst>
      </pc:sldChg>
      <pc:sldChg chg="modNotesTx">
        <pc:chgData name="April White" userId="35d9e675fda79a91" providerId="LiveId" clId="{9DCC761E-EA70-431E-9861-DF33F2A4CCE8}" dt="2023-04-17T22:54:48.072" v="7463" actId="20577"/>
        <pc:sldMkLst>
          <pc:docMk/>
          <pc:sldMk cId="3412390507" sldId="306"/>
        </pc:sldMkLst>
      </pc:sldChg>
      <pc:sldChg chg="modSp mod">
        <pc:chgData name="April White" userId="35d9e675fda79a91" providerId="LiveId" clId="{9DCC761E-EA70-431E-9861-DF33F2A4CCE8}" dt="2023-04-17T22:55:02.564" v="7464" actId="208"/>
        <pc:sldMkLst>
          <pc:docMk/>
          <pc:sldMk cId="702773382" sldId="307"/>
        </pc:sldMkLst>
        <pc:picChg chg="mod">
          <ac:chgData name="April White" userId="35d9e675fda79a91" providerId="LiveId" clId="{9DCC761E-EA70-431E-9861-DF33F2A4CCE8}" dt="2023-04-17T22:55:02.564" v="7464" actId="208"/>
          <ac:picMkLst>
            <pc:docMk/>
            <pc:sldMk cId="702773382" sldId="307"/>
            <ac:picMk id="4" creationId="{663F73F7-2A11-A332-6A32-06FBF7A48DA8}"/>
          </ac:picMkLst>
        </pc:picChg>
      </pc:sldChg>
      <pc:sldChg chg="modNotesTx">
        <pc:chgData name="April White" userId="35d9e675fda79a91" providerId="LiveId" clId="{9DCC761E-EA70-431E-9861-DF33F2A4CCE8}" dt="2023-04-17T22:55:47.401" v="7607" actId="20577"/>
        <pc:sldMkLst>
          <pc:docMk/>
          <pc:sldMk cId="244189725" sldId="308"/>
        </pc:sldMkLst>
      </pc:sldChg>
      <pc:sldChg chg="delSp modSp add mod">
        <pc:chgData name="April White" userId="35d9e675fda79a91" providerId="LiveId" clId="{9DCC761E-EA70-431E-9861-DF33F2A4CCE8}" dt="2023-04-16T20:04:36.502" v="203" actId="478"/>
        <pc:sldMkLst>
          <pc:docMk/>
          <pc:sldMk cId="4217195584" sldId="327"/>
        </pc:sldMkLst>
        <pc:spChg chg="mod">
          <ac:chgData name="April White" userId="35d9e675fda79a91" providerId="LiveId" clId="{9DCC761E-EA70-431E-9861-DF33F2A4CCE8}" dt="2023-04-16T20:02:45.973" v="10" actId="20577"/>
          <ac:spMkLst>
            <pc:docMk/>
            <pc:sldMk cId="4217195584" sldId="327"/>
            <ac:spMk id="2" creationId="{7FDF03C3-5221-C405-DF8F-11824FD97CF0}"/>
          </ac:spMkLst>
        </pc:spChg>
        <pc:spChg chg="del mod">
          <ac:chgData name="April White" userId="35d9e675fda79a91" providerId="LiveId" clId="{9DCC761E-EA70-431E-9861-DF33F2A4CCE8}" dt="2023-04-16T20:04:36.502" v="203" actId="478"/>
          <ac:spMkLst>
            <pc:docMk/>
            <pc:sldMk cId="4217195584" sldId="327"/>
            <ac:spMk id="5" creationId="{D9CD414D-13D0-2F9D-B3F4-A579F5514066}"/>
          </ac:spMkLst>
        </pc:spChg>
      </pc:sldChg>
      <pc:sldChg chg="modSp add mod">
        <pc:chgData name="April White" userId="35d9e675fda79a91" providerId="LiveId" clId="{9DCC761E-EA70-431E-9861-DF33F2A4CCE8}" dt="2023-04-16T20:15:29.507" v="218" actId="313"/>
        <pc:sldMkLst>
          <pc:docMk/>
          <pc:sldMk cId="282225853" sldId="328"/>
        </pc:sldMkLst>
        <pc:spChg chg="mod">
          <ac:chgData name="April White" userId="35d9e675fda79a91" providerId="LiveId" clId="{9DCC761E-EA70-431E-9861-DF33F2A4CCE8}" dt="2023-04-16T20:15:29.507" v="218" actId="313"/>
          <ac:spMkLst>
            <pc:docMk/>
            <pc:sldMk cId="282225853" sldId="328"/>
            <ac:spMk id="5" creationId="{D9CD414D-13D0-2F9D-B3F4-A579F5514066}"/>
          </ac:spMkLst>
        </pc:spChg>
      </pc:sldChg>
      <pc:sldChg chg="modSp add mod">
        <pc:chgData name="April White" userId="35d9e675fda79a91" providerId="LiveId" clId="{9DCC761E-EA70-431E-9861-DF33F2A4CCE8}" dt="2023-04-16T20:17:39.509" v="316" actId="20577"/>
        <pc:sldMkLst>
          <pc:docMk/>
          <pc:sldMk cId="3401713713" sldId="329"/>
        </pc:sldMkLst>
        <pc:spChg chg="mod">
          <ac:chgData name="April White" userId="35d9e675fda79a91" providerId="LiveId" clId="{9DCC761E-EA70-431E-9861-DF33F2A4CCE8}" dt="2023-04-16T20:17:39.509" v="316" actId="20577"/>
          <ac:spMkLst>
            <pc:docMk/>
            <pc:sldMk cId="3401713713" sldId="329"/>
            <ac:spMk id="2" creationId="{7FDF03C3-5221-C405-DF8F-11824FD97CF0}"/>
          </ac:spMkLst>
        </pc:spChg>
        <pc:spChg chg="mod">
          <ac:chgData name="April White" userId="35d9e675fda79a91" providerId="LiveId" clId="{9DCC761E-EA70-431E-9861-DF33F2A4CCE8}" dt="2023-04-16T20:17:18.771" v="220" actId="20577"/>
          <ac:spMkLst>
            <pc:docMk/>
            <pc:sldMk cId="3401713713" sldId="329"/>
            <ac:spMk id="3" creationId="{B6CE3BDC-B500-5CD7-3D15-03D4C69F48C2}"/>
          </ac:spMkLst>
        </pc:spChg>
      </pc:sldChg>
      <pc:sldChg chg="modSp add del mod modNotesTx">
        <pc:chgData name="April White" userId="35d9e675fda79a91" providerId="LiveId" clId="{9DCC761E-EA70-431E-9861-DF33F2A4CCE8}" dt="2023-04-16T20:20:20.706" v="579" actId="2696"/>
        <pc:sldMkLst>
          <pc:docMk/>
          <pc:sldMk cId="671756047" sldId="330"/>
        </pc:sldMkLst>
        <pc:spChg chg="mod">
          <ac:chgData name="April White" userId="35d9e675fda79a91" providerId="LiveId" clId="{9DCC761E-EA70-431E-9861-DF33F2A4CCE8}" dt="2023-04-16T20:19:09.787" v="507" actId="14100"/>
          <ac:spMkLst>
            <pc:docMk/>
            <pc:sldMk cId="671756047" sldId="330"/>
            <ac:spMk id="3" creationId="{B6CE3BDC-B500-5CD7-3D15-03D4C69F48C2}"/>
          </ac:spMkLst>
        </pc:spChg>
      </pc:sldChg>
      <pc:sldChg chg="addSp delSp modSp add mod">
        <pc:chgData name="April White" userId="35d9e675fda79a91" providerId="LiveId" clId="{9DCC761E-EA70-431E-9861-DF33F2A4CCE8}" dt="2023-04-16T20:22:20.255" v="751" actId="20577"/>
        <pc:sldMkLst>
          <pc:docMk/>
          <pc:sldMk cId="3080579787" sldId="331"/>
        </pc:sldMkLst>
        <pc:spChg chg="del mod">
          <ac:chgData name="April White" userId="35d9e675fda79a91" providerId="LiveId" clId="{9DCC761E-EA70-431E-9861-DF33F2A4CCE8}" dt="2023-04-16T20:22:15.572" v="749" actId="478"/>
          <ac:spMkLst>
            <pc:docMk/>
            <pc:sldMk cId="3080579787" sldId="331"/>
            <ac:spMk id="3" creationId="{B6CE3BDC-B500-5CD7-3D15-03D4C69F48C2}"/>
          </ac:spMkLst>
        </pc:spChg>
        <pc:spChg chg="add mod">
          <ac:chgData name="April White" userId="35d9e675fda79a91" providerId="LiveId" clId="{9DCC761E-EA70-431E-9861-DF33F2A4CCE8}" dt="2023-04-16T20:22:20.255" v="751" actId="20577"/>
          <ac:spMkLst>
            <pc:docMk/>
            <pc:sldMk cId="3080579787" sldId="331"/>
            <ac:spMk id="5" creationId="{D8E2F710-51A2-BDE8-B498-44EDF9B16F21}"/>
          </ac:spMkLst>
        </pc:spChg>
      </pc:sldChg>
      <pc:sldChg chg="modSp add mod modNotesTx">
        <pc:chgData name="April White" userId="35d9e675fda79a91" providerId="LiveId" clId="{9DCC761E-EA70-431E-9861-DF33F2A4CCE8}" dt="2023-04-16T20:21:57.479" v="748" actId="1076"/>
        <pc:sldMkLst>
          <pc:docMk/>
          <pc:sldMk cId="836600111" sldId="332"/>
        </pc:sldMkLst>
        <pc:spChg chg="mod">
          <ac:chgData name="April White" userId="35d9e675fda79a91" providerId="LiveId" clId="{9DCC761E-EA70-431E-9861-DF33F2A4CCE8}" dt="2023-04-16T20:21:50.998" v="747" actId="1076"/>
          <ac:spMkLst>
            <pc:docMk/>
            <pc:sldMk cId="836600111" sldId="332"/>
            <ac:spMk id="2" creationId="{7FDF03C3-5221-C405-DF8F-11824FD97CF0}"/>
          </ac:spMkLst>
        </pc:spChg>
        <pc:spChg chg="mod">
          <ac:chgData name="April White" userId="35d9e675fda79a91" providerId="LiveId" clId="{9DCC761E-EA70-431E-9861-DF33F2A4CCE8}" dt="2023-04-16T20:21:57.479" v="748" actId="1076"/>
          <ac:spMkLst>
            <pc:docMk/>
            <pc:sldMk cId="836600111" sldId="332"/>
            <ac:spMk id="3" creationId="{B6CE3BDC-B500-5CD7-3D15-03D4C69F48C2}"/>
          </ac:spMkLst>
        </pc:spChg>
      </pc:sldChg>
      <pc:sldChg chg="addSp delSp modSp add mod modNotesTx">
        <pc:chgData name="April White" userId="35d9e675fda79a91" providerId="LiveId" clId="{9DCC761E-EA70-431E-9861-DF33F2A4CCE8}" dt="2023-04-18T04:05:00.803" v="7872" actId="20577"/>
        <pc:sldMkLst>
          <pc:docMk/>
          <pc:sldMk cId="32250425" sldId="333"/>
        </pc:sldMkLst>
        <pc:spChg chg="del">
          <ac:chgData name="April White" userId="35d9e675fda79a91" providerId="LiveId" clId="{9DCC761E-EA70-431E-9861-DF33F2A4CCE8}" dt="2023-04-16T20:23:11.299" v="754" actId="478"/>
          <ac:spMkLst>
            <pc:docMk/>
            <pc:sldMk cId="32250425" sldId="333"/>
            <ac:spMk id="2" creationId="{7FDF03C3-5221-C405-DF8F-11824FD97CF0}"/>
          </ac:spMkLst>
        </pc:spChg>
        <pc:spChg chg="del">
          <ac:chgData name="April White" userId="35d9e675fda79a91" providerId="LiveId" clId="{9DCC761E-EA70-431E-9861-DF33F2A4CCE8}" dt="2023-04-16T20:22:31.281" v="753" actId="478"/>
          <ac:spMkLst>
            <pc:docMk/>
            <pc:sldMk cId="32250425" sldId="333"/>
            <ac:spMk id="3" creationId="{B6CE3BDC-B500-5CD7-3D15-03D4C69F48C2}"/>
          </ac:spMkLst>
        </pc:spChg>
        <pc:picChg chg="add del mod">
          <ac:chgData name="April White" userId="35d9e675fda79a91" providerId="LiveId" clId="{9DCC761E-EA70-431E-9861-DF33F2A4CCE8}" dt="2023-04-16T20:27:34.940" v="1288" actId="478"/>
          <ac:picMkLst>
            <pc:docMk/>
            <pc:sldMk cId="32250425" sldId="333"/>
            <ac:picMk id="6" creationId="{5B4B088F-5D80-258A-263E-C347F54D5B38}"/>
          </ac:picMkLst>
        </pc:picChg>
        <pc:picChg chg="add mod">
          <ac:chgData name="April White" userId="35d9e675fda79a91" providerId="LiveId" clId="{9DCC761E-EA70-431E-9861-DF33F2A4CCE8}" dt="2023-04-16T20:29:58.271" v="1295" actId="1076"/>
          <ac:picMkLst>
            <pc:docMk/>
            <pc:sldMk cId="32250425" sldId="333"/>
            <ac:picMk id="9" creationId="{98EFEFCC-10DD-EA42-1283-804D5756EF19}"/>
          </ac:picMkLst>
        </pc:picChg>
      </pc:sldChg>
      <pc:sldChg chg="modSp add mod modNotesTx">
        <pc:chgData name="April White" userId="35d9e675fda79a91" providerId="LiveId" clId="{9DCC761E-EA70-431E-9861-DF33F2A4CCE8}" dt="2023-04-16T20:25:10.836" v="969" actId="20577"/>
        <pc:sldMkLst>
          <pc:docMk/>
          <pc:sldMk cId="3794048241" sldId="334"/>
        </pc:sldMkLst>
        <pc:picChg chg="mod">
          <ac:chgData name="April White" userId="35d9e675fda79a91" providerId="LiveId" clId="{9DCC761E-EA70-431E-9861-DF33F2A4CCE8}" dt="2023-04-16T20:24:36.129" v="908" actId="1076"/>
          <ac:picMkLst>
            <pc:docMk/>
            <pc:sldMk cId="3794048241" sldId="334"/>
            <ac:picMk id="6" creationId="{5B4B088F-5D80-258A-263E-C347F54D5B38}"/>
          </ac:picMkLst>
        </pc:picChg>
      </pc:sldChg>
      <pc:sldChg chg="addSp delSp modSp add mod modNotesTx">
        <pc:chgData name="April White" userId="35d9e675fda79a91" providerId="LiveId" clId="{9DCC761E-EA70-431E-9861-DF33F2A4CCE8}" dt="2023-04-16T20:26:24.007" v="1270" actId="20577"/>
        <pc:sldMkLst>
          <pc:docMk/>
          <pc:sldMk cId="796909800" sldId="335"/>
        </pc:sldMkLst>
        <pc:picChg chg="add mod">
          <ac:chgData name="April White" userId="35d9e675fda79a91" providerId="LiveId" clId="{9DCC761E-EA70-431E-9861-DF33F2A4CCE8}" dt="2023-04-16T20:25:26.974" v="975" actId="1076"/>
          <ac:picMkLst>
            <pc:docMk/>
            <pc:sldMk cId="796909800" sldId="335"/>
            <ac:picMk id="3" creationId="{1A299FAC-77D2-2957-C01E-B135B30574C0}"/>
          </ac:picMkLst>
        </pc:picChg>
        <pc:picChg chg="del">
          <ac:chgData name="April White" userId="35d9e675fda79a91" providerId="LiveId" clId="{9DCC761E-EA70-431E-9861-DF33F2A4CCE8}" dt="2023-04-16T20:25:03.512" v="967" actId="478"/>
          <ac:picMkLst>
            <pc:docMk/>
            <pc:sldMk cId="796909800" sldId="335"/>
            <ac:picMk id="6" creationId="{5B4B088F-5D80-258A-263E-C347F54D5B38}"/>
          </ac:picMkLst>
        </pc:picChg>
      </pc:sldChg>
      <pc:sldChg chg="delSp add mod modNotesTx">
        <pc:chgData name="April White" userId="35d9e675fda79a91" providerId="LiveId" clId="{9DCC761E-EA70-431E-9861-DF33F2A4CCE8}" dt="2023-04-16T20:26:48.943" v="1273" actId="20577"/>
        <pc:sldMkLst>
          <pc:docMk/>
          <pc:sldMk cId="2020859489" sldId="336"/>
        </pc:sldMkLst>
        <pc:picChg chg="del">
          <ac:chgData name="April White" userId="35d9e675fda79a91" providerId="LiveId" clId="{9DCC761E-EA70-431E-9861-DF33F2A4CCE8}" dt="2023-04-16T20:26:46.708" v="1272" actId="478"/>
          <ac:picMkLst>
            <pc:docMk/>
            <pc:sldMk cId="2020859489" sldId="336"/>
            <ac:picMk id="3" creationId="{1A299FAC-77D2-2957-C01E-B135B30574C0}"/>
          </ac:picMkLst>
        </pc:picChg>
      </pc:sldChg>
      <pc:sldChg chg="addSp modSp add modNotesTx">
        <pc:chgData name="April White" userId="35d9e675fda79a91" providerId="LiveId" clId="{9DCC761E-EA70-431E-9861-DF33F2A4CCE8}" dt="2023-04-16T20:34:58.487" v="1509" actId="931"/>
        <pc:sldMkLst>
          <pc:docMk/>
          <pc:sldMk cId="2276767614" sldId="337"/>
        </pc:sldMkLst>
        <pc:picChg chg="add mod">
          <ac:chgData name="April White" userId="35d9e675fda79a91" providerId="LiveId" clId="{9DCC761E-EA70-431E-9861-DF33F2A4CCE8}" dt="2023-04-16T20:34:58.487" v="1509" actId="931"/>
          <ac:picMkLst>
            <pc:docMk/>
            <pc:sldMk cId="2276767614" sldId="337"/>
            <ac:picMk id="3" creationId="{7563281A-763A-BB1C-DABA-13327DE2AB62}"/>
          </ac:picMkLst>
        </pc:picChg>
      </pc:sldChg>
      <pc:sldChg chg="add modNotesTx">
        <pc:chgData name="April White" userId="35d9e675fda79a91" providerId="LiveId" clId="{9DCC761E-EA70-431E-9861-DF33F2A4CCE8}" dt="2023-04-18T13:34:44.751" v="8390" actId="20577"/>
        <pc:sldMkLst>
          <pc:docMk/>
          <pc:sldMk cId="1511836511" sldId="338"/>
        </pc:sldMkLst>
      </pc:sldChg>
      <pc:sldChg chg="addSp modSp add mod">
        <pc:chgData name="April White" userId="35d9e675fda79a91" providerId="LiveId" clId="{9DCC761E-EA70-431E-9861-DF33F2A4CCE8}" dt="2023-04-16T20:30:30.761" v="1303" actId="1076"/>
        <pc:sldMkLst>
          <pc:docMk/>
          <pc:sldMk cId="1108123921" sldId="339"/>
        </pc:sldMkLst>
        <pc:picChg chg="add mod">
          <ac:chgData name="April White" userId="35d9e675fda79a91" providerId="LiveId" clId="{9DCC761E-EA70-431E-9861-DF33F2A4CCE8}" dt="2023-04-16T20:30:30.761" v="1303" actId="1076"/>
          <ac:picMkLst>
            <pc:docMk/>
            <pc:sldMk cId="1108123921" sldId="339"/>
            <ac:picMk id="3" creationId="{C6795C8B-4349-73C6-94AB-369A2C2094C7}"/>
          </ac:picMkLst>
        </pc:picChg>
      </pc:sldChg>
      <pc:sldChg chg="add del">
        <pc:chgData name="April White" userId="35d9e675fda79a91" providerId="LiveId" clId="{9DCC761E-EA70-431E-9861-DF33F2A4CCE8}" dt="2023-04-16T20:29:52.171" v="1293" actId="2696"/>
        <pc:sldMkLst>
          <pc:docMk/>
          <pc:sldMk cId="3492252542" sldId="339"/>
        </pc:sldMkLst>
      </pc:sldChg>
      <pc:sldChg chg="addSp delSp modSp add mod modNotesTx">
        <pc:chgData name="April White" userId="35d9e675fda79a91" providerId="LiveId" clId="{9DCC761E-EA70-431E-9861-DF33F2A4CCE8}" dt="2023-04-16T20:34:45.151" v="1508" actId="14100"/>
        <pc:sldMkLst>
          <pc:docMk/>
          <pc:sldMk cId="1852973243" sldId="340"/>
        </pc:sldMkLst>
        <pc:picChg chg="add del mod">
          <ac:chgData name="April White" userId="35d9e675fda79a91" providerId="LiveId" clId="{9DCC761E-EA70-431E-9861-DF33F2A4CCE8}" dt="2023-04-16T20:34:13.666" v="1501" actId="478"/>
          <ac:picMkLst>
            <pc:docMk/>
            <pc:sldMk cId="1852973243" sldId="340"/>
            <ac:picMk id="5" creationId="{313C635C-F100-149E-40C4-26364D20885F}"/>
          </ac:picMkLst>
        </pc:picChg>
        <pc:picChg chg="add mod">
          <ac:chgData name="April White" userId="35d9e675fda79a91" providerId="LiveId" clId="{9DCC761E-EA70-431E-9861-DF33F2A4CCE8}" dt="2023-04-16T20:34:45.151" v="1508" actId="14100"/>
          <ac:picMkLst>
            <pc:docMk/>
            <pc:sldMk cId="1852973243" sldId="340"/>
            <ac:picMk id="7" creationId="{9240770F-063B-E461-3D24-EE2F739FD7D7}"/>
          </ac:picMkLst>
        </pc:picChg>
        <pc:picChg chg="del">
          <ac:chgData name="April White" userId="35d9e675fda79a91" providerId="LiveId" clId="{9DCC761E-EA70-431E-9861-DF33F2A4CCE8}" dt="2023-04-16T20:30:35.560" v="1305" actId="478"/>
          <ac:picMkLst>
            <pc:docMk/>
            <pc:sldMk cId="1852973243" sldId="340"/>
            <ac:picMk id="9" creationId="{98EFEFCC-10DD-EA42-1283-804D5756EF19}"/>
          </ac:picMkLst>
        </pc:picChg>
      </pc:sldChg>
      <pc:sldChg chg="addSp delSp modSp add mod modNotesTx">
        <pc:chgData name="April White" userId="35d9e675fda79a91" providerId="LiveId" clId="{9DCC761E-EA70-431E-9861-DF33F2A4CCE8}" dt="2023-04-16T20:31:52.631" v="1437" actId="20577"/>
        <pc:sldMkLst>
          <pc:docMk/>
          <pc:sldMk cId="777549704" sldId="341"/>
        </pc:sldMkLst>
        <pc:picChg chg="del mod">
          <ac:chgData name="April White" userId="35d9e675fda79a91" providerId="LiveId" clId="{9DCC761E-EA70-431E-9861-DF33F2A4CCE8}" dt="2023-04-16T20:31:36.270" v="1370" actId="478"/>
          <ac:picMkLst>
            <pc:docMk/>
            <pc:sldMk cId="777549704" sldId="341"/>
            <ac:picMk id="3" creationId="{C6795C8B-4349-73C6-94AB-369A2C2094C7}"/>
          </ac:picMkLst>
        </pc:picChg>
        <pc:picChg chg="add mod">
          <ac:chgData name="April White" userId="35d9e675fda79a91" providerId="LiveId" clId="{9DCC761E-EA70-431E-9861-DF33F2A4CCE8}" dt="2023-04-16T20:31:36.008" v="1368" actId="27614"/>
          <ac:picMkLst>
            <pc:docMk/>
            <pc:sldMk cId="777549704" sldId="341"/>
            <ac:picMk id="6" creationId="{A52CD334-8013-86B4-E582-D12B85CE2E42}"/>
          </ac:picMkLst>
        </pc:picChg>
      </pc:sldChg>
      <pc:sldChg chg="addSp delSp modSp add mod modNotesTx">
        <pc:chgData name="April White" userId="35d9e675fda79a91" providerId="LiveId" clId="{9DCC761E-EA70-431E-9861-DF33F2A4CCE8}" dt="2023-04-16T20:32:20.855" v="1496" actId="20577"/>
        <pc:sldMkLst>
          <pc:docMk/>
          <pc:sldMk cId="2776380646" sldId="342"/>
        </pc:sldMkLst>
        <pc:picChg chg="add mod">
          <ac:chgData name="April White" userId="35d9e675fda79a91" providerId="LiveId" clId="{9DCC761E-EA70-431E-9861-DF33F2A4CCE8}" dt="2023-04-16T20:32:07.375" v="1443" actId="962"/>
          <ac:picMkLst>
            <pc:docMk/>
            <pc:sldMk cId="2776380646" sldId="342"/>
            <ac:picMk id="3" creationId="{B23A9C76-9029-9078-127A-BC401459A7BB}"/>
          </ac:picMkLst>
        </pc:picChg>
        <pc:picChg chg="del">
          <ac:chgData name="April White" userId="35d9e675fda79a91" providerId="LiveId" clId="{9DCC761E-EA70-431E-9861-DF33F2A4CCE8}" dt="2023-04-16T20:32:01.426" v="1440" actId="478"/>
          <ac:picMkLst>
            <pc:docMk/>
            <pc:sldMk cId="2776380646" sldId="342"/>
            <ac:picMk id="5" creationId="{313C635C-F100-149E-40C4-26364D20885F}"/>
          </ac:picMkLst>
        </pc:picChg>
        <pc:picChg chg="del">
          <ac:chgData name="April White" userId="35d9e675fda79a91" providerId="LiveId" clId="{9DCC761E-EA70-431E-9861-DF33F2A4CCE8}" dt="2023-04-16T20:31:59.659" v="1439" actId="478"/>
          <ac:picMkLst>
            <pc:docMk/>
            <pc:sldMk cId="2776380646" sldId="342"/>
            <ac:picMk id="6" creationId="{A52CD334-8013-86B4-E582-D12B85CE2E42}"/>
          </ac:picMkLst>
        </pc:picChg>
      </pc:sldChg>
      <pc:sldChg chg="addSp delSp modSp add mod ord">
        <pc:chgData name="April White" userId="35d9e675fda79a91" providerId="LiveId" clId="{9DCC761E-EA70-431E-9861-DF33F2A4CCE8}" dt="2023-04-18T13:34:26.762" v="8339" actId="20577"/>
        <pc:sldMkLst>
          <pc:docMk/>
          <pc:sldMk cId="3946867499" sldId="343"/>
        </pc:sldMkLst>
        <pc:spChg chg="add mod">
          <ac:chgData name="April White" userId="35d9e675fda79a91" providerId="LiveId" clId="{9DCC761E-EA70-431E-9861-DF33F2A4CCE8}" dt="2023-04-18T13:34:26.762" v="8339" actId="20577"/>
          <ac:spMkLst>
            <pc:docMk/>
            <pc:sldMk cId="3946867499" sldId="343"/>
            <ac:spMk id="2" creationId="{D3DCC8FE-1E59-42BF-7F19-19763B6F53CC}"/>
          </ac:spMkLst>
        </pc:spChg>
        <pc:picChg chg="del">
          <ac:chgData name="April White" userId="35d9e675fda79a91" providerId="LiveId" clId="{9DCC761E-EA70-431E-9861-DF33F2A4CCE8}" dt="2023-04-16T20:32:42.703" v="1498" actId="478"/>
          <ac:picMkLst>
            <pc:docMk/>
            <pc:sldMk cId="3946867499" sldId="343"/>
            <ac:picMk id="6" creationId="{5B4B088F-5D80-258A-263E-C347F54D5B38}"/>
          </ac:picMkLst>
        </pc:picChg>
      </pc:sldChg>
      <pc:sldChg chg="new del">
        <pc:chgData name="April White" userId="35d9e675fda79a91" providerId="LiveId" clId="{9DCC761E-EA70-431E-9861-DF33F2A4CCE8}" dt="2023-04-16T20:32:49.529" v="1500" actId="680"/>
        <pc:sldMkLst>
          <pc:docMk/>
          <pc:sldMk cId="843312827" sldId="344"/>
        </pc:sldMkLst>
      </pc:sldChg>
      <pc:sldChg chg="addSp delSp modSp add mod modNotesTx">
        <pc:chgData name="April White" userId="35d9e675fda79a91" providerId="LiveId" clId="{9DCC761E-EA70-431E-9861-DF33F2A4CCE8}" dt="2023-04-16T20:36:26.973" v="1701" actId="20577"/>
        <pc:sldMkLst>
          <pc:docMk/>
          <pc:sldMk cId="2072685445" sldId="344"/>
        </pc:sldMkLst>
        <pc:picChg chg="del">
          <ac:chgData name="April White" userId="35d9e675fda79a91" providerId="LiveId" clId="{9DCC761E-EA70-431E-9861-DF33F2A4CCE8}" dt="2023-04-16T20:35:07.926" v="1511" actId="478"/>
          <ac:picMkLst>
            <pc:docMk/>
            <pc:sldMk cId="2072685445" sldId="344"/>
            <ac:picMk id="3" creationId="{7563281A-763A-BB1C-DABA-13327DE2AB62}"/>
          </ac:picMkLst>
        </pc:picChg>
        <pc:picChg chg="add del mod">
          <ac:chgData name="April White" userId="35d9e675fda79a91" providerId="LiveId" clId="{9DCC761E-EA70-431E-9861-DF33F2A4CCE8}" dt="2023-04-16T20:36:04.928" v="1653" actId="478"/>
          <ac:picMkLst>
            <pc:docMk/>
            <pc:sldMk cId="2072685445" sldId="344"/>
            <ac:picMk id="5" creationId="{DBA2B056-C33E-B3BB-A275-65AFC0AFB232}"/>
          </ac:picMkLst>
        </pc:picChg>
        <pc:picChg chg="add mod">
          <ac:chgData name="April White" userId="35d9e675fda79a91" providerId="LiveId" clId="{9DCC761E-EA70-431E-9861-DF33F2A4CCE8}" dt="2023-04-16T20:35:58.835" v="1651" actId="962"/>
          <ac:picMkLst>
            <pc:docMk/>
            <pc:sldMk cId="2072685445" sldId="344"/>
            <ac:picMk id="7" creationId="{508BA29E-5C01-6BB4-2EEA-F0D3A6CF0EE4}"/>
          </ac:picMkLst>
        </pc:picChg>
      </pc:sldChg>
      <pc:sldChg chg="addSp delSp modSp add mod modNotesTx">
        <pc:chgData name="April White" userId="35d9e675fda79a91" providerId="LiveId" clId="{9DCC761E-EA70-431E-9861-DF33F2A4CCE8}" dt="2023-04-16T20:39:45.635" v="1988" actId="20577"/>
        <pc:sldMkLst>
          <pc:docMk/>
          <pc:sldMk cId="8639125" sldId="345"/>
        </pc:sldMkLst>
        <pc:picChg chg="add del mod">
          <ac:chgData name="April White" userId="35d9e675fda79a91" providerId="LiveId" clId="{9DCC761E-EA70-431E-9861-DF33F2A4CCE8}" dt="2023-04-16T20:39:09.962" v="1803" actId="478"/>
          <ac:picMkLst>
            <pc:docMk/>
            <pc:sldMk cId="8639125" sldId="345"/>
            <ac:picMk id="3" creationId="{34D1E846-9AAF-D76B-B07A-A64B731B9A64}"/>
          </ac:picMkLst>
        </pc:picChg>
        <pc:picChg chg="del mod">
          <ac:chgData name="April White" userId="35d9e675fda79a91" providerId="LiveId" clId="{9DCC761E-EA70-431E-9861-DF33F2A4CCE8}" dt="2023-04-16T20:39:10.560" v="1804" actId="478"/>
          <ac:picMkLst>
            <pc:docMk/>
            <pc:sldMk cId="8639125" sldId="345"/>
            <ac:picMk id="5" creationId="{DBA2B056-C33E-B3BB-A275-65AFC0AFB232}"/>
          </ac:picMkLst>
        </pc:picChg>
        <pc:picChg chg="del">
          <ac:chgData name="April White" userId="35d9e675fda79a91" providerId="LiveId" clId="{9DCC761E-EA70-431E-9861-DF33F2A4CCE8}" dt="2023-04-16T20:36:37.294" v="1702" actId="478"/>
          <ac:picMkLst>
            <pc:docMk/>
            <pc:sldMk cId="8639125" sldId="345"/>
            <ac:picMk id="7" creationId="{508BA29E-5C01-6BB4-2EEA-F0D3A6CF0EE4}"/>
          </ac:picMkLst>
        </pc:picChg>
        <pc:picChg chg="add mod">
          <ac:chgData name="April White" userId="35d9e675fda79a91" providerId="LiveId" clId="{9DCC761E-EA70-431E-9861-DF33F2A4CCE8}" dt="2023-04-16T20:39:17.042" v="1806" actId="27614"/>
          <ac:picMkLst>
            <pc:docMk/>
            <pc:sldMk cId="8639125" sldId="345"/>
            <ac:picMk id="9" creationId="{4C940615-76C9-9BB7-5187-9594EFB33AF2}"/>
          </ac:picMkLst>
        </pc:picChg>
      </pc:sldChg>
      <pc:sldChg chg="add modNotesTx">
        <pc:chgData name="April White" userId="35d9e675fda79a91" providerId="LiveId" clId="{9DCC761E-EA70-431E-9861-DF33F2A4CCE8}" dt="2023-04-17T22:58:28.501" v="7654" actId="20577"/>
        <pc:sldMkLst>
          <pc:docMk/>
          <pc:sldMk cId="2690685293" sldId="346"/>
        </pc:sldMkLst>
      </pc:sldChg>
      <pc:sldChg chg="add ord modNotesTx">
        <pc:chgData name="April White" userId="35d9e675fda79a91" providerId="LiveId" clId="{9DCC761E-EA70-431E-9861-DF33F2A4CCE8}" dt="2023-04-16T20:41:18.283" v="2245" actId="20577"/>
        <pc:sldMkLst>
          <pc:docMk/>
          <pc:sldMk cId="2856676316" sldId="347"/>
        </pc:sldMkLst>
      </pc:sldChg>
      <pc:sldChg chg="modSp add mod ord">
        <pc:chgData name="April White" userId="35d9e675fda79a91" providerId="LiveId" clId="{9DCC761E-EA70-431E-9861-DF33F2A4CCE8}" dt="2023-04-16T20:42:14.610" v="2301" actId="20577"/>
        <pc:sldMkLst>
          <pc:docMk/>
          <pc:sldMk cId="1736965664" sldId="348"/>
        </pc:sldMkLst>
        <pc:spChg chg="mod">
          <ac:chgData name="April White" userId="35d9e675fda79a91" providerId="LiveId" clId="{9DCC761E-EA70-431E-9861-DF33F2A4CCE8}" dt="2023-04-16T20:42:14.610" v="2301" actId="20577"/>
          <ac:spMkLst>
            <pc:docMk/>
            <pc:sldMk cId="1736965664" sldId="348"/>
            <ac:spMk id="2" creationId="{66A7A124-1CE3-A5EB-FC71-5AE8E8371483}"/>
          </ac:spMkLst>
        </pc:spChg>
      </pc:sldChg>
      <pc:sldChg chg="addSp modSp add mod ord">
        <pc:chgData name="April White" userId="35d9e675fda79a91" providerId="LiveId" clId="{9DCC761E-EA70-431E-9861-DF33F2A4CCE8}" dt="2023-04-16T20:45:53.809" v="2701" actId="1035"/>
        <pc:sldMkLst>
          <pc:docMk/>
          <pc:sldMk cId="3001556591" sldId="349"/>
        </pc:sldMkLst>
        <pc:spChg chg="mod">
          <ac:chgData name="April White" userId="35d9e675fda79a91" providerId="LiveId" clId="{9DCC761E-EA70-431E-9861-DF33F2A4CCE8}" dt="2023-04-16T20:42:46.342" v="2375" actId="14100"/>
          <ac:spMkLst>
            <pc:docMk/>
            <pc:sldMk cId="3001556591" sldId="349"/>
            <ac:spMk id="2" creationId="{7FDF03C3-5221-C405-DF8F-11824FD97CF0}"/>
          </ac:spMkLst>
        </pc:spChg>
        <pc:picChg chg="add mod">
          <ac:chgData name="April White" userId="35d9e675fda79a91" providerId="LiveId" clId="{9DCC761E-EA70-431E-9861-DF33F2A4CCE8}" dt="2023-04-16T20:45:53.809" v="2701" actId="1035"/>
          <ac:picMkLst>
            <pc:docMk/>
            <pc:sldMk cId="3001556591" sldId="349"/>
            <ac:picMk id="6" creationId="{533196AE-CEC9-A007-7E9A-DF58A66AA184}"/>
          </ac:picMkLst>
        </pc:picChg>
      </pc:sldChg>
      <pc:sldChg chg="addSp modSp add mod modNotesTx">
        <pc:chgData name="April White" userId="35d9e675fda79a91" providerId="LiveId" clId="{9DCC761E-EA70-431E-9861-DF33F2A4CCE8}" dt="2023-04-16T20:47:58.862" v="3109" actId="20577"/>
        <pc:sldMkLst>
          <pc:docMk/>
          <pc:sldMk cId="3500173774" sldId="350"/>
        </pc:sldMkLst>
        <pc:spChg chg="add mod">
          <ac:chgData name="April White" userId="35d9e675fda79a91" providerId="LiveId" clId="{9DCC761E-EA70-431E-9861-DF33F2A4CCE8}" dt="2023-04-16T20:47:58.862" v="3109" actId="20577"/>
          <ac:spMkLst>
            <pc:docMk/>
            <pc:sldMk cId="3500173774" sldId="350"/>
            <ac:spMk id="5" creationId="{E1D06A19-949A-883F-B8DA-0B15A37A7122}"/>
          </ac:spMkLst>
        </pc:spChg>
      </pc:sldChg>
      <pc:sldChg chg="modSp add mod modNotesTx">
        <pc:chgData name="April White" userId="35d9e675fda79a91" providerId="LiveId" clId="{9DCC761E-EA70-431E-9861-DF33F2A4CCE8}" dt="2023-04-16T20:48:15.639" v="3177" actId="20577"/>
        <pc:sldMkLst>
          <pc:docMk/>
          <pc:sldMk cId="3525411295" sldId="351"/>
        </pc:sldMkLst>
        <pc:spChg chg="mod">
          <ac:chgData name="April White" userId="35d9e675fda79a91" providerId="LiveId" clId="{9DCC761E-EA70-431E-9861-DF33F2A4CCE8}" dt="2023-04-16T20:48:03.469" v="3110" actId="20577"/>
          <ac:spMkLst>
            <pc:docMk/>
            <pc:sldMk cId="3525411295" sldId="351"/>
            <ac:spMk id="5" creationId="{E1D06A19-949A-883F-B8DA-0B15A37A7122}"/>
          </ac:spMkLst>
        </pc:spChg>
      </pc:sldChg>
      <pc:sldChg chg="add del">
        <pc:chgData name="April White" userId="35d9e675fda79a91" providerId="LiveId" clId="{9DCC761E-EA70-431E-9861-DF33F2A4CCE8}" dt="2023-04-16T20:45:07.321" v="2686" actId="2696"/>
        <pc:sldMkLst>
          <pc:docMk/>
          <pc:sldMk cId="3875267245" sldId="351"/>
        </pc:sldMkLst>
      </pc:sldChg>
      <pc:sldChg chg="modSp add mod">
        <pc:chgData name="April White" userId="35d9e675fda79a91" providerId="LiveId" clId="{9DCC761E-EA70-431E-9861-DF33F2A4CCE8}" dt="2023-04-16T20:48:29.761" v="3181" actId="20577"/>
        <pc:sldMkLst>
          <pc:docMk/>
          <pc:sldMk cId="2348138159" sldId="352"/>
        </pc:sldMkLst>
        <pc:spChg chg="mod">
          <ac:chgData name="April White" userId="35d9e675fda79a91" providerId="LiveId" clId="{9DCC761E-EA70-431E-9861-DF33F2A4CCE8}" dt="2023-04-16T20:48:29.761" v="3181" actId="20577"/>
          <ac:spMkLst>
            <pc:docMk/>
            <pc:sldMk cId="2348138159" sldId="352"/>
            <ac:spMk id="5" creationId="{E1D06A19-949A-883F-B8DA-0B15A37A7122}"/>
          </ac:spMkLst>
        </pc:spChg>
      </pc:sldChg>
      <pc:sldChg chg="modSp add mod">
        <pc:chgData name="April White" userId="35d9e675fda79a91" providerId="LiveId" clId="{9DCC761E-EA70-431E-9861-DF33F2A4CCE8}" dt="2023-04-16T20:48:33.186" v="3183" actId="5793"/>
        <pc:sldMkLst>
          <pc:docMk/>
          <pc:sldMk cId="1153140192" sldId="353"/>
        </pc:sldMkLst>
        <pc:spChg chg="mod">
          <ac:chgData name="April White" userId="35d9e675fda79a91" providerId="LiveId" clId="{9DCC761E-EA70-431E-9861-DF33F2A4CCE8}" dt="2023-04-16T20:48:33.186" v="3183" actId="5793"/>
          <ac:spMkLst>
            <pc:docMk/>
            <pc:sldMk cId="1153140192" sldId="353"/>
            <ac:spMk id="5" creationId="{E1D06A19-949A-883F-B8DA-0B15A37A7122}"/>
          </ac:spMkLst>
        </pc:spChg>
      </pc:sldChg>
      <pc:sldChg chg="modSp add mod modNotesTx">
        <pc:chgData name="April White" userId="35d9e675fda79a91" providerId="LiveId" clId="{9DCC761E-EA70-431E-9861-DF33F2A4CCE8}" dt="2023-04-18T04:07:52.461" v="8100" actId="20577"/>
        <pc:sldMkLst>
          <pc:docMk/>
          <pc:sldMk cId="3038158256" sldId="354"/>
        </pc:sldMkLst>
        <pc:spChg chg="mod">
          <ac:chgData name="April White" userId="35d9e675fda79a91" providerId="LiveId" clId="{9DCC761E-EA70-431E-9861-DF33F2A4CCE8}" dt="2023-04-17T22:59:05.118" v="7656" actId="20577"/>
          <ac:spMkLst>
            <pc:docMk/>
            <pc:sldMk cId="3038158256" sldId="354"/>
            <ac:spMk id="5" creationId="{E1D06A19-949A-883F-B8DA-0B15A37A7122}"/>
          </ac:spMkLst>
        </pc:spChg>
      </pc:sldChg>
      <pc:sldChg chg="addSp delSp modSp add mod ord modNotesTx">
        <pc:chgData name="April White" userId="35d9e675fda79a91" providerId="LiveId" clId="{9DCC761E-EA70-431E-9861-DF33F2A4CCE8}" dt="2023-04-17T22:59:16.998" v="7673" actId="20577"/>
        <pc:sldMkLst>
          <pc:docMk/>
          <pc:sldMk cId="483526386" sldId="355"/>
        </pc:sldMkLst>
        <pc:picChg chg="add del mod">
          <ac:chgData name="April White" userId="35d9e675fda79a91" providerId="LiveId" clId="{9DCC761E-EA70-431E-9861-DF33F2A4CCE8}" dt="2023-04-16T20:58:08.434" v="4556" actId="478"/>
          <ac:picMkLst>
            <pc:docMk/>
            <pc:sldMk cId="483526386" sldId="355"/>
            <ac:picMk id="3" creationId="{1C625C13-3621-59E3-AD8D-8580C4B86473}"/>
          </ac:picMkLst>
        </pc:picChg>
        <pc:picChg chg="add mod">
          <ac:chgData name="April White" userId="35d9e675fda79a91" providerId="LiveId" clId="{9DCC761E-EA70-431E-9861-DF33F2A4CCE8}" dt="2023-04-16T20:59:00.697" v="4677" actId="1076"/>
          <ac:picMkLst>
            <pc:docMk/>
            <pc:sldMk cId="483526386" sldId="355"/>
            <ac:picMk id="6" creationId="{902A2FA2-8152-315F-7F84-E79B319B4766}"/>
          </ac:picMkLst>
        </pc:picChg>
      </pc:sldChg>
      <pc:sldChg chg="addSp delSp modSp add mod modNotesTx">
        <pc:chgData name="April White" userId="35d9e675fda79a91" providerId="LiveId" clId="{9DCC761E-EA70-431E-9861-DF33F2A4CCE8}" dt="2023-04-16T20:52:35.649" v="4044" actId="20577"/>
        <pc:sldMkLst>
          <pc:docMk/>
          <pc:sldMk cId="1607432724" sldId="356"/>
        </pc:sldMkLst>
        <pc:picChg chg="del">
          <ac:chgData name="April White" userId="35d9e675fda79a91" providerId="LiveId" clId="{9DCC761E-EA70-431E-9861-DF33F2A4CCE8}" dt="2023-04-16T20:50:59.651" v="3666" actId="478"/>
          <ac:picMkLst>
            <pc:docMk/>
            <pc:sldMk cId="1607432724" sldId="356"/>
            <ac:picMk id="3" creationId="{1C625C13-3621-59E3-AD8D-8580C4B86473}"/>
          </ac:picMkLst>
        </pc:picChg>
        <pc:picChg chg="add mod">
          <ac:chgData name="April White" userId="35d9e675fda79a91" providerId="LiveId" clId="{9DCC761E-EA70-431E-9861-DF33F2A4CCE8}" dt="2023-04-16T20:52:00.608" v="3819" actId="1076"/>
          <ac:picMkLst>
            <pc:docMk/>
            <pc:sldMk cId="1607432724" sldId="356"/>
            <ac:picMk id="5" creationId="{21D15F06-7CBB-3276-B835-A23E17DBA6B7}"/>
          </ac:picMkLst>
        </pc:picChg>
      </pc:sldChg>
      <pc:sldChg chg="addSp delSp modSp add mod modNotesTx">
        <pc:chgData name="April White" userId="35d9e675fda79a91" providerId="LiveId" clId="{9DCC761E-EA70-431E-9861-DF33F2A4CCE8}" dt="2023-04-16T20:56:42.608" v="4524" actId="20577"/>
        <pc:sldMkLst>
          <pc:docMk/>
          <pc:sldMk cId="2432891858" sldId="357"/>
        </pc:sldMkLst>
        <pc:picChg chg="add mod">
          <ac:chgData name="April White" userId="35d9e675fda79a91" providerId="LiveId" clId="{9DCC761E-EA70-431E-9861-DF33F2A4CCE8}" dt="2023-04-16T20:56:09.958" v="4522" actId="1076"/>
          <ac:picMkLst>
            <pc:docMk/>
            <pc:sldMk cId="2432891858" sldId="357"/>
            <ac:picMk id="3" creationId="{03E21732-D861-0E23-F13A-9E6362F027F8}"/>
          </ac:picMkLst>
        </pc:picChg>
        <pc:picChg chg="del">
          <ac:chgData name="April White" userId="35d9e675fda79a91" providerId="LiveId" clId="{9DCC761E-EA70-431E-9861-DF33F2A4CCE8}" dt="2023-04-16T20:53:21.487" v="4264" actId="478"/>
          <ac:picMkLst>
            <pc:docMk/>
            <pc:sldMk cId="2432891858" sldId="357"/>
            <ac:picMk id="5" creationId="{21D15F06-7CBB-3276-B835-A23E17DBA6B7}"/>
          </ac:picMkLst>
        </pc:picChg>
      </pc:sldChg>
      <pc:sldChg chg="addSp delSp modSp add mod modNotesTx">
        <pc:chgData name="April White" userId="35d9e675fda79a91" providerId="LiveId" clId="{9DCC761E-EA70-431E-9861-DF33F2A4CCE8}" dt="2023-04-16T20:57:53.437" v="4552" actId="1076"/>
        <pc:sldMkLst>
          <pc:docMk/>
          <pc:sldMk cId="2649078305" sldId="358"/>
        </pc:sldMkLst>
        <pc:picChg chg="add del mod">
          <ac:chgData name="April White" userId="35d9e675fda79a91" providerId="LiveId" clId="{9DCC761E-EA70-431E-9861-DF33F2A4CCE8}" dt="2023-04-16T20:57:26.686" v="4540" actId="931"/>
          <ac:picMkLst>
            <pc:docMk/>
            <pc:sldMk cId="2649078305" sldId="358"/>
            <ac:picMk id="3" creationId="{6D3FF32B-8C40-04FC-70AB-989BF3EF25E1}"/>
          </ac:picMkLst>
        </pc:picChg>
        <pc:picChg chg="del">
          <ac:chgData name="April White" userId="35d9e675fda79a91" providerId="LiveId" clId="{9DCC761E-EA70-431E-9861-DF33F2A4CCE8}" dt="2023-04-16T20:56:47.676" v="4526" actId="478"/>
          <ac:picMkLst>
            <pc:docMk/>
            <pc:sldMk cId="2649078305" sldId="358"/>
            <ac:picMk id="5" creationId="{21D15F06-7CBB-3276-B835-A23E17DBA6B7}"/>
          </ac:picMkLst>
        </pc:picChg>
        <pc:picChg chg="add del mod">
          <ac:chgData name="April White" userId="35d9e675fda79a91" providerId="LiveId" clId="{9DCC761E-EA70-431E-9861-DF33F2A4CCE8}" dt="2023-04-16T20:57:26.686" v="4540" actId="931"/>
          <ac:picMkLst>
            <pc:docMk/>
            <pc:sldMk cId="2649078305" sldId="358"/>
            <ac:picMk id="7" creationId="{8CA263A0-81C5-8F15-4842-9A98294CA488}"/>
          </ac:picMkLst>
        </pc:picChg>
        <pc:picChg chg="add mod">
          <ac:chgData name="April White" userId="35d9e675fda79a91" providerId="LiveId" clId="{9DCC761E-EA70-431E-9861-DF33F2A4CCE8}" dt="2023-04-16T20:57:48.581" v="4551" actId="1076"/>
          <ac:picMkLst>
            <pc:docMk/>
            <pc:sldMk cId="2649078305" sldId="358"/>
            <ac:picMk id="10" creationId="{1838B0E4-E633-B146-BFCA-6542C6420BD9}"/>
          </ac:picMkLst>
        </pc:picChg>
        <pc:picChg chg="add mod">
          <ac:chgData name="April White" userId="35d9e675fda79a91" providerId="LiveId" clId="{9DCC761E-EA70-431E-9861-DF33F2A4CCE8}" dt="2023-04-16T20:57:53.437" v="4552" actId="1076"/>
          <ac:picMkLst>
            <pc:docMk/>
            <pc:sldMk cId="2649078305" sldId="358"/>
            <ac:picMk id="12" creationId="{A7DCA299-414E-FDE0-67FA-034C16E4B74A}"/>
          </ac:picMkLst>
        </pc:picChg>
      </pc:sldChg>
      <pc:sldChg chg="add del">
        <pc:chgData name="April White" userId="35d9e675fda79a91" providerId="LiveId" clId="{9DCC761E-EA70-431E-9861-DF33F2A4CCE8}" dt="2023-04-16T20:58:04.419" v="4554" actId="2890"/>
        <pc:sldMkLst>
          <pc:docMk/>
          <pc:sldMk cId="2148055225" sldId="359"/>
        </pc:sldMkLst>
      </pc:sldChg>
      <pc:sldChg chg="add">
        <pc:chgData name="April White" userId="35d9e675fda79a91" providerId="LiveId" clId="{9DCC761E-EA70-431E-9861-DF33F2A4CCE8}" dt="2023-04-16T20:58:06.728" v="4555" actId="2890"/>
        <pc:sldMkLst>
          <pc:docMk/>
          <pc:sldMk cId="3813581011" sldId="359"/>
        </pc:sldMkLst>
      </pc:sldChg>
      <pc:sldChg chg="modSp add mod ord">
        <pc:chgData name="April White" userId="35d9e675fda79a91" providerId="LiveId" clId="{9DCC761E-EA70-431E-9861-DF33F2A4CCE8}" dt="2023-04-16T21:00:23.080" v="4824" actId="20577"/>
        <pc:sldMkLst>
          <pc:docMk/>
          <pc:sldMk cId="3570356975" sldId="360"/>
        </pc:sldMkLst>
        <pc:spChg chg="mod">
          <ac:chgData name="April White" userId="35d9e675fda79a91" providerId="LiveId" clId="{9DCC761E-EA70-431E-9861-DF33F2A4CCE8}" dt="2023-04-16T21:00:23.080" v="4824" actId="20577"/>
          <ac:spMkLst>
            <pc:docMk/>
            <pc:sldMk cId="3570356975" sldId="360"/>
            <ac:spMk id="2" creationId="{66A7A124-1CE3-A5EB-FC71-5AE8E8371483}"/>
          </ac:spMkLst>
        </pc:spChg>
      </pc:sldChg>
      <pc:sldChg chg="modSp add mod ord">
        <pc:chgData name="April White" userId="35d9e675fda79a91" providerId="LiveId" clId="{9DCC761E-EA70-431E-9861-DF33F2A4CCE8}" dt="2023-04-16T21:02:16.179" v="5110" actId="20577"/>
        <pc:sldMkLst>
          <pc:docMk/>
          <pc:sldMk cId="570686346" sldId="361"/>
        </pc:sldMkLst>
        <pc:spChg chg="mod">
          <ac:chgData name="April White" userId="35d9e675fda79a91" providerId="LiveId" clId="{9DCC761E-EA70-431E-9861-DF33F2A4CCE8}" dt="2023-04-16T21:00:39.834" v="4847" actId="14100"/>
          <ac:spMkLst>
            <pc:docMk/>
            <pc:sldMk cId="570686346" sldId="361"/>
            <ac:spMk id="2" creationId="{7FDF03C3-5221-C405-DF8F-11824FD97CF0}"/>
          </ac:spMkLst>
        </pc:spChg>
        <pc:spChg chg="mod">
          <ac:chgData name="April White" userId="35d9e675fda79a91" providerId="LiveId" clId="{9DCC761E-EA70-431E-9861-DF33F2A4CCE8}" dt="2023-04-16T21:02:16.179" v="5110" actId="20577"/>
          <ac:spMkLst>
            <pc:docMk/>
            <pc:sldMk cId="570686346" sldId="361"/>
            <ac:spMk id="5" creationId="{E1D06A19-949A-883F-B8DA-0B15A37A7122}"/>
          </ac:spMkLst>
        </pc:spChg>
      </pc:sldChg>
      <pc:sldChg chg="modSp add mod ord modNotesTx">
        <pc:chgData name="April White" userId="35d9e675fda79a91" providerId="LiveId" clId="{9DCC761E-EA70-431E-9861-DF33F2A4CCE8}" dt="2023-04-16T21:02:59.769" v="5278" actId="20577"/>
        <pc:sldMkLst>
          <pc:docMk/>
          <pc:sldMk cId="2415710731" sldId="362"/>
        </pc:sldMkLst>
        <pc:spChg chg="mod">
          <ac:chgData name="April White" userId="35d9e675fda79a91" providerId="LiveId" clId="{9DCC761E-EA70-431E-9861-DF33F2A4CCE8}" dt="2023-04-16T21:02:42.906" v="5173" actId="14100"/>
          <ac:spMkLst>
            <pc:docMk/>
            <pc:sldMk cId="2415710731" sldId="362"/>
            <ac:spMk id="2" creationId="{66A7A124-1CE3-A5EB-FC71-5AE8E8371483}"/>
          </ac:spMkLst>
        </pc:spChg>
      </pc:sldChg>
      <pc:sldChg chg="delSp add mod ord modNotesTx">
        <pc:chgData name="April White" userId="35d9e675fda79a91" providerId="LiveId" clId="{9DCC761E-EA70-431E-9861-DF33F2A4CCE8}" dt="2023-04-16T21:03:15.012" v="5284" actId="20577"/>
        <pc:sldMkLst>
          <pc:docMk/>
          <pc:sldMk cId="4041138893" sldId="363"/>
        </pc:sldMkLst>
        <pc:spChg chg="del">
          <ac:chgData name="April White" userId="35d9e675fda79a91" providerId="LiveId" clId="{9DCC761E-EA70-431E-9861-DF33F2A4CCE8}" dt="2023-04-16T21:03:12.275" v="5283" actId="478"/>
          <ac:spMkLst>
            <pc:docMk/>
            <pc:sldMk cId="4041138893" sldId="363"/>
            <ac:spMk id="2" creationId="{7FDF03C3-5221-C405-DF8F-11824FD97CF0}"/>
          </ac:spMkLst>
        </pc:spChg>
        <pc:spChg chg="del">
          <ac:chgData name="April White" userId="35d9e675fda79a91" providerId="LiveId" clId="{9DCC761E-EA70-431E-9861-DF33F2A4CCE8}" dt="2023-04-16T21:03:10.502" v="5282" actId="478"/>
          <ac:spMkLst>
            <pc:docMk/>
            <pc:sldMk cId="4041138893" sldId="363"/>
            <ac:spMk id="5" creationId="{E1D06A19-949A-883F-B8DA-0B15A37A7122}"/>
          </ac:spMkLst>
        </pc:spChg>
      </pc:sldChg>
      <pc:sldChg chg="addSp modSp add mod modNotesTx">
        <pc:chgData name="April White" userId="35d9e675fda79a91" providerId="LiveId" clId="{9DCC761E-EA70-431E-9861-DF33F2A4CCE8}" dt="2023-04-16T21:04:10.388" v="5430" actId="27614"/>
        <pc:sldMkLst>
          <pc:docMk/>
          <pc:sldMk cId="3514969239" sldId="364"/>
        </pc:sldMkLst>
        <pc:picChg chg="add mod">
          <ac:chgData name="April White" userId="35d9e675fda79a91" providerId="LiveId" clId="{9DCC761E-EA70-431E-9861-DF33F2A4CCE8}" dt="2023-04-16T21:04:10.388" v="5430" actId="27614"/>
          <ac:picMkLst>
            <pc:docMk/>
            <pc:sldMk cId="3514969239" sldId="364"/>
            <ac:picMk id="5" creationId="{438EDF5B-A2E1-249F-EC05-C5A1EE85DB1A}"/>
          </ac:picMkLst>
        </pc:picChg>
      </pc:sldChg>
      <pc:sldChg chg="addSp delSp modSp add mod">
        <pc:chgData name="April White" userId="35d9e675fda79a91" providerId="LiveId" clId="{9DCC761E-EA70-431E-9861-DF33F2A4CCE8}" dt="2023-04-16T21:04:30.027" v="5439" actId="962"/>
        <pc:sldMkLst>
          <pc:docMk/>
          <pc:sldMk cId="508165783" sldId="365"/>
        </pc:sldMkLst>
        <pc:picChg chg="del">
          <ac:chgData name="April White" userId="35d9e675fda79a91" providerId="LiveId" clId="{9DCC761E-EA70-431E-9861-DF33F2A4CCE8}" dt="2023-04-16T21:04:13.509" v="5432" actId="478"/>
          <ac:picMkLst>
            <pc:docMk/>
            <pc:sldMk cId="508165783" sldId="365"/>
            <ac:picMk id="5" creationId="{438EDF5B-A2E1-249F-EC05-C5A1EE85DB1A}"/>
          </ac:picMkLst>
        </pc:picChg>
        <pc:picChg chg="add del mod">
          <ac:chgData name="April White" userId="35d9e675fda79a91" providerId="LiveId" clId="{9DCC761E-EA70-431E-9861-DF33F2A4CCE8}" dt="2023-04-16T21:04:23.531" v="5436" actId="478"/>
          <ac:picMkLst>
            <pc:docMk/>
            <pc:sldMk cId="508165783" sldId="365"/>
            <ac:picMk id="6" creationId="{2DF9C9BB-ECE2-B6B4-AD1B-B6AFA5C349C3}"/>
          </ac:picMkLst>
        </pc:picChg>
        <pc:picChg chg="add mod">
          <ac:chgData name="April White" userId="35d9e675fda79a91" providerId="LiveId" clId="{9DCC761E-EA70-431E-9861-DF33F2A4CCE8}" dt="2023-04-16T21:04:30.027" v="5439" actId="962"/>
          <ac:picMkLst>
            <pc:docMk/>
            <pc:sldMk cId="508165783" sldId="365"/>
            <ac:picMk id="9" creationId="{48B75CAF-2886-94B8-8C7B-65CAD118DE36}"/>
          </ac:picMkLst>
        </pc:picChg>
      </pc:sldChg>
      <pc:sldChg chg="addSp delSp modSp add mod modNotesTx">
        <pc:chgData name="April White" userId="35d9e675fda79a91" providerId="LiveId" clId="{9DCC761E-EA70-431E-9861-DF33F2A4CCE8}" dt="2023-04-16T21:05:47.750" v="5538" actId="1076"/>
        <pc:sldMkLst>
          <pc:docMk/>
          <pc:sldMk cId="4052829357" sldId="366"/>
        </pc:sldMkLst>
        <pc:spChg chg="mod">
          <ac:chgData name="April White" userId="35d9e675fda79a91" providerId="LiveId" clId="{9DCC761E-EA70-431E-9861-DF33F2A4CCE8}" dt="2023-04-16T21:05:21.605" v="5527" actId="962"/>
          <ac:spMkLst>
            <pc:docMk/>
            <pc:sldMk cId="4052829357" sldId="366"/>
            <ac:spMk id="4" creationId="{0F7A9DD6-BE2F-808F-6973-FF778830BF85}"/>
          </ac:spMkLst>
        </pc:spChg>
        <pc:picChg chg="add mod">
          <ac:chgData name="April White" userId="35d9e675fda79a91" providerId="LiveId" clId="{9DCC761E-EA70-431E-9861-DF33F2A4CCE8}" dt="2023-04-16T21:05:47.750" v="5538" actId="1076"/>
          <ac:picMkLst>
            <pc:docMk/>
            <pc:sldMk cId="4052829357" sldId="366"/>
            <ac:picMk id="5" creationId="{1347F607-FBD1-F03F-57AB-1B4E040602DF}"/>
          </ac:picMkLst>
        </pc:picChg>
        <pc:picChg chg="add mod">
          <ac:chgData name="April White" userId="35d9e675fda79a91" providerId="LiveId" clId="{9DCC761E-EA70-431E-9861-DF33F2A4CCE8}" dt="2023-04-16T21:05:46.112" v="5537" actId="1076"/>
          <ac:picMkLst>
            <pc:docMk/>
            <pc:sldMk cId="4052829357" sldId="366"/>
            <ac:picMk id="7" creationId="{C51BD1A4-167D-0690-C758-73B8E88D20DA}"/>
          </ac:picMkLst>
        </pc:picChg>
        <pc:picChg chg="del">
          <ac:chgData name="April White" userId="35d9e675fda79a91" providerId="LiveId" clId="{9DCC761E-EA70-431E-9861-DF33F2A4CCE8}" dt="2023-04-16T21:04:39.654" v="5442" actId="478"/>
          <ac:picMkLst>
            <pc:docMk/>
            <pc:sldMk cId="4052829357" sldId="366"/>
            <ac:picMk id="9" creationId="{48B75CAF-2886-94B8-8C7B-65CAD118DE36}"/>
          </ac:picMkLst>
        </pc:picChg>
      </pc:sldChg>
      <pc:sldChg chg="addSp delSp modSp add mod modNotesTx">
        <pc:chgData name="April White" userId="35d9e675fda79a91" providerId="LiveId" clId="{9DCC761E-EA70-431E-9861-DF33F2A4CCE8}" dt="2023-04-16T21:07:54.080" v="5592" actId="20577"/>
        <pc:sldMkLst>
          <pc:docMk/>
          <pc:sldMk cId="2937860232" sldId="367"/>
        </pc:sldMkLst>
        <pc:picChg chg="del">
          <ac:chgData name="April White" userId="35d9e675fda79a91" providerId="LiveId" clId="{9DCC761E-EA70-431E-9861-DF33F2A4CCE8}" dt="2023-04-16T21:06:00.546" v="5541" actId="478"/>
          <ac:picMkLst>
            <pc:docMk/>
            <pc:sldMk cId="2937860232" sldId="367"/>
            <ac:picMk id="5" creationId="{1347F607-FBD1-F03F-57AB-1B4E040602DF}"/>
          </ac:picMkLst>
        </pc:picChg>
        <pc:picChg chg="add del">
          <ac:chgData name="April White" userId="35d9e675fda79a91" providerId="LiveId" clId="{9DCC761E-EA70-431E-9861-DF33F2A4CCE8}" dt="2023-04-16T21:06:43.177" v="5543" actId="478"/>
          <ac:picMkLst>
            <pc:docMk/>
            <pc:sldMk cId="2937860232" sldId="367"/>
            <ac:picMk id="6" creationId="{847EFC23-51CD-1C30-689B-EDB423649B97}"/>
          </ac:picMkLst>
        </pc:picChg>
        <pc:picChg chg="del">
          <ac:chgData name="April White" userId="35d9e675fda79a91" providerId="LiveId" clId="{9DCC761E-EA70-431E-9861-DF33F2A4CCE8}" dt="2023-04-16T21:06:00.042" v="5540" actId="478"/>
          <ac:picMkLst>
            <pc:docMk/>
            <pc:sldMk cId="2937860232" sldId="367"/>
            <ac:picMk id="7" creationId="{C51BD1A4-167D-0690-C758-73B8E88D20DA}"/>
          </ac:picMkLst>
        </pc:picChg>
        <pc:picChg chg="add mod">
          <ac:chgData name="April White" userId="35d9e675fda79a91" providerId="LiveId" clId="{9DCC761E-EA70-431E-9861-DF33F2A4CCE8}" dt="2023-04-16T21:07:27.279" v="5552" actId="208"/>
          <ac:picMkLst>
            <pc:docMk/>
            <pc:sldMk cId="2937860232" sldId="367"/>
            <ac:picMk id="10" creationId="{6D9655C8-6C61-4F51-57F2-0820CEFFE00C}"/>
          </ac:picMkLst>
        </pc:picChg>
        <pc:picChg chg="add mod">
          <ac:chgData name="April White" userId="35d9e675fda79a91" providerId="LiveId" clId="{9DCC761E-EA70-431E-9861-DF33F2A4CCE8}" dt="2023-04-16T21:07:41.119" v="5555" actId="14100"/>
          <ac:picMkLst>
            <pc:docMk/>
            <pc:sldMk cId="2937860232" sldId="367"/>
            <ac:picMk id="12" creationId="{5286872D-FDD4-6475-78DD-52E0D4EFF88C}"/>
          </ac:picMkLst>
        </pc:picChg>
      </pc:sldChg>
      <pc:sldChg chg="addSp delSp modSp add mod modNotesTx">
        <pc:chgData name="April White" userId="35d9e675fda79a91" providerId="LiveId" clId="{9DCC761E-EA70-431E-9861-DF33F2A4CCE8}" dt="2023-04-16T21:08:55.432" v="5703" actId="20577"/>
        <pc:sldMkLst>
          <pc:docMk/>
          <pc:sldMk cId="3751338883" sldId="368"/>
        </pc:sldMkLst>
        <pc:picChg chg="add mod">
          <ac:chgData name="April White" userId="35d9e675fda79a91" providerId="LiveId" clId="{9DCC761E-EA70-431E-9861-DF33F2A4CCE8}" dt="2023-04-16T21:08:39.856" v="5602" actId="14100"/>
          <ac:picMkLst>
            <pc:docMk/>
            <pc:sldMk cId="3751338883" sldId="368"/>
            <ac:picMk id="5" creationId="{0D33E0E2-B8C0-EFEF-5DE6-25E77AF6B1FA}"/>
          </ac:picMkLst>
        </pc:picChg>
        <pc:picChg chg="del">
          <ac:chgData name="April White" userId="35d9e675fda79a91" providerId="LiveId" clId="{9DCC761E-EA70-431E-9861-DF33F2A4CCE8}" dt="2023-04-16T21:08:15.950" v="5595" actId="478"/>
          <ac:picMkLst>
            <pc:docMk/>
            <pc:sldMk cId="3751338883" sldId="368"/>
            <ac:picMk id="10" creationId="{6D9655C8-6C61-4F51-57F2-0820CEFFE00C}"/>
          </ac:picMkLst>
        </pc:picChg>
        <pc:picChg chg="del">
          <ac:chgData name="April White" userId="35d9e675fda79a91" providerId="LiveId" clId="{9DCC761E-EA70-431E-9861-DF33F2A4CCE8}" dt="2023-04-16T21:08:16.564" v="5596" actId="478"/>
          <ac:picMkLst>
            <pc:docMk/>
            <pc:sldMk cId="3751338883" sldId="368"/>
            <ac:picMk id="12" creationId="{5286872D-FDD4-6475-78DD-52E0D4EFF88C}"/>
          </ac:picMkLst>
        </pc:picChg>
      </pc:sldChg>
      <pc:sldChg chg="addSp delSp modSp add mod modNotesTx">
        <pc:chgData name="April White" userId="35d9e675fda79a91" providerId="LiveId" clId="{9DCC761E-EA70-431E-9861-DF33F2A4CCE8}" dt="2023-04-18T04:05:36.853" v="7943" actId="20577"/>
        <pc:sldMkLst>
          <pc:docMk/>
          <pc:sldMk cId="1181899845" sldId="369"/>
        </pc:sldMkLst>
        <pc:spChg chg="del mod">
          <ac:chgData name="April White" userId="35d9e675fda79a91" providerId="LiveId" clId="{9DCC761E-EA70-431E-9861-DF33F2A4CCE8}" dt="2023-04-16T21:09:48.896" v="5737" actId="478"/>
          <ac:spMkLst>
            <pc:docMk/>
            <pc:sldMk cId="1181899845" sldId="369"/>
            <ac:spMk id="2" creationId="{7FDF03C3-5221-C405-DF8F-11824FD97CF0}"/>
          </ac:spMkLst>
        </pc:spChg>
        <pc:spChg chg="del">
          <ac:chgData name="April White" userId="35d9e675fda79a91" providerId="LiveId" clId="{9DCC761E-EA70-431E-9861-DF33F2A4CCE8}" dt="2023-04-16T21:09:52.415" v="5738" actId="478"/>
          <ac:spMkLst>
            <pc:docMk/>
            <pc:sldMk cId="1181899845" sldId="369"/>
            <ac:spMk id="3" creationId="{B6CE3BDC-B500-5CD7-3D15-03D4C69F48C2}"/>
          </ac:spMkLst>
        </pc:spChg>
        <pc:spChg chg="add mod">
          <ac:chgData name="April White" userId="35d9e675fda79a91" providerId="LiveId" clId="{9DCC761E-EA70-431E-9861-DF33F2A4CCE8}" dt="2023-04-16T21:11:23.516" v="5873" actId="20577"/>
          <ac:spMkLst>
            <pc:docMk/>
            <pc:sldMk cId="1181899845" sldId="369"/>
            <ac:spMk id="5" creationId="{08AA4B2F-A7E3-A1D8-0649-BF4B1FFE9637}"/>
          </ac:spMkLst>
        </pc:spChg>
      </pc:sldChg>
      <pc:sldChg chg="modSp add mod ord modNotesTx">
        <pc:chgData name="April White" userId="35d9e675fda79a91" providerId="LiveId" clId="{9DCC761E-EA70-431E-9861-DF33F2A4CCE8}" dt="2023-04-16T21:16:27.446" v="6350" actId="20577"/>
        <pc:sldMkLst>
          <pc:docMk/>
          <pc:sldMk cId="138521486" sldId="370"/>
        </pc:sldMkLst>
        <pc:spChg chg="mod">
          <ac:chgData name="April White" userId="35d9e675fda79a91" providerId="LiveId" clId="{9DCC761E-EA70-431E-9861-DF33F2A4CCE8}" dt="2023-04-16T21:11:56.254" v="5900" actId="20577"/>
          <ac:spMkLst>
            <pc:docMk/>
            <pc:sldMk cId="138521486" sldId="370"/>
            <ac:spMk id="2" creationId="{7FDF03C3-5221-C405-DF8F-11824FD97CF0}"/>
          </ac:spMkLst>
        </pc:spChg>
        <pc:spChg chg="mod">
          <ac:chgData name="April White" userId="35d9e675fda79a91" providerId="LiveId" clId="{9DCC761E-EA70-431E-9861-DF33F2A4CCE8}" dt="2023-04-16T21:16:23.685" v="6349" actId="20577"/>
          <ac:spMkLst>
            <pc:docMk/>
            <pc:sldMk cId="138521486" sldId="370"/>
            <ac:spMk id="5" creationId="{E1D06A19-949A-883F-B8DA-0B15A37A7122}"/>
          </ac:spMkLst>
        </pc:spChg>
      </pc:sldChg>
      <pc:sldChg chg="add del ord">
        <pc:chgData name="April White" userId="35d9e675fda79a91" providerId="LiveId" clId="{9DCC761E-EA70-431E-9861-DF33F2A4CCE8}" dt="2023-04-16T21:10:05.575" v="5742" actId="2696"/>
        <pc:sldMkLst>
          <pc:docMk/>
          <pc:sldMk cId="3246439438" sldId="370"/>
        </pc:sldMkLst>
      </pc:sldChg>
      <pc:sldChg chg="add ord modTransition modNotesTx">
        <pc:chgData name="April White" userId="35d9e675fda79a91" providerId="LiveId" clId="{9DCC761E-EA70-431E-9861-DF33F2A4CCE8}" dt="2023-04-16T21:19:05.360" v="6398"/>
        <pc:sldMkLst>
          <pc:docMk/>
          <pc:sldMk cId="3669259673" sldId="371"/>
        </pc:sldMkLst>
      </pc:sldChg>
      <pc:sldChg chg="modSp add mod ord">
        <pc:chgData name="April White" userId="35d9e675fda79a91" providerId="LiveId" clId="{9DCC761E-EA70-431E-9861-DF33F2A4CCE8}" dt="2023-04-17T23:00:19.289" v="7675"/>
        <pc:sldMkLst>
          <pc:docMk/>
          <pc:sldMk cId="4079451839" sldId="372"/>
        </pc:sldMkLst>
        <pc:spChg chg="mod">
          <ac:chgData name="April White" userId="35d9e675fda79a91" providerId="LiveId" clId="{9DCC761E-EA70-431E-9861-DF33F2A4CCE8}" dt="2023-04-16T21:19:13.384" v="6400" actId="20577"/>
          <ac:spMkLst>
            <pc:docMk/>
            <pc:sldMk cId="4079451839" sldId="372"/>
            <ac:spMk id="2" creationId="{7FDF03C3-5221-C405-DF8F-11824FD97CF0}"/>
          </ac:spMkLst>
        </pc:spChg>
      </pc:sldChg>
      <pc:sldChg chg="addSp delSp modSp add mod ord">
        <pc:chgData name="April White" userId="35d9e675fda79a91" providerId="LiveId" clId="{9DCC761E-EA70-431E-9861-DF33F2A4CCE8}" dt="2023-04-18T04:14:16.971" v="8193" actId="20577"/>
        <pc:sldMkLst>
          <pc:docMk/>
          <pc:sldMk cId="4268855633" sldId="373"/>
        </pc:sldMkLst>
        <pc:spChg chg="mod">
          <ac:chgData name="April White" userId="35d9e675fda79a91" providerId="LiveId" clId="{9DCC761E-EA70-431E-9861-DF33F2A4CCE8}" dt="2023-04-18T04:12:20.991" v="8160" actId="1076"/>
          <ac:spMkLst>
            <pc:docMk/>
            <pc:sldMk cId="4268855633" sldId="373"/>
            <ac:spMk id="2" creationId="{7FDF03C3-5221-C405-DF8F-11824FD97CF0}"/>
          </ac:spMkLst>
        </pc:spChg>
        <pc:spChg chg="del">
          <ac:chgData name="April White" userId="35d9e675fda79a91" providerId="LiveId" clId="{9DCC761E-EA70-431E-9861-DF33F2A4CCE8}" dt="2023-04-16T21:33:58.841" v="7165" actId="478"/>
          <ac:spMkLst>
            <pc:docMk/>
            <pc:sldMk cId="4268855633" sldId="373"/>
            <ac:spMk id="3" creationId="{B6CE3BDC-B500-5CD7-3D15-03D4C69F48C2}"/>
          </ac:spMkLst>
        </pc:spChg>
        <pc:spChg chg="del">
          <ac:chgData name="April White" userId="35d9e675fda79a91" providerId="LiveId" clId="{9DCC761E-EA70-431E-9861-DF33F2A4CCE8}" dt="2023-04-16T21:19:49.768" v="6481" actId="478"/>
          <ac:spMkLst>
            <pc:docMk/>
            <pc:sldMk cId="4268855633" sldId="373"/>
            <ac:spMk id="5" creationId="{E1D06A19-949A-883F-B8DA-0B15A37A7122}"/>
          </ac:spMkLst>
        </pc:spChg>
        <pc:spChg chg="add mod">
          <ac:chgData name="April White" userId="35d9e675fda79a91" providerId="LiveId" clId="{9DCC761E-EA70-431E-9861-DF33F2A4CCE8}" dt="2023-04-18T04:14:16.971" v="8193" actId="20577"/>
          <ac:spMkLst>
            <pc:docMk/>
            <pc:sldMk cId="4268855633" sldId="373"/>
            <ac:spMk id="6" creationId="{B51B2766-81E5-AD93-E1A0-D30DB90CFF22}"/>
          </ac:spMkLst>
        </pc:spChg>
        <pc:spChg chg="add mod">
          <ac:chgData name="April White" userId="35d9e675fda79a91" providerId="LiveId" clId="{9DCC761E-EA70-431E-9861-DF33F2A4CCE8}" dt="2023-04-16T21:34:13.839" v="7168" actId="1076"/>
          <ac:spMkLst>
            <pc:docMk/>
            <pc:sldMk cId="4268855633" sldId="373"/>
            <ac:spMk id="10" creationId="{B2539CBE-EE3F-C356-F117-23B088C3E3F6}"/>
          </ac:spMkLst>
        </pc:spChg>
        <pc:picChg chg="add del mod modCrop">
          <ac:chgData name="April White" userId="35d9e675fda79a91" providerId="LiveId" clId="{9DCC761E-EA70-431E-9861-DF33F2A4CCE8}" dt="2023-04-16T21:32:15.534" v="7122" actId="478"/>
          <ac:picMkLst>
            <pc:docMk/>
            <pc:sldMk cId="4268855633" sldId="373"/>
            <ac:picMk id="9" creationId="{07213C71-FF13-1BF0-92B9-6D6D4E0404FF}"/>
          </ac:picMkLst>
        </pc:picChg>
      </pc:sldChg>
      <pc:sldChg chg="addSp delSp modSp add mod">
        <pc:chgData name="April White" userId="35d9e675fda79a91" providerId="LiveId" clId="{9DCC761E-EA70-431E-9861-DF33F2A4CCE8}" dt="2023-04-16T22:05:56.095" v="7229" actId="478"/>
        <pc:sldMkLst>
          <pc:docMk/>
          <pc:sldMk cId="2081845281" sldId="374"/>
        </pc:sldMkLst>
        <pc:spChg chg="del mod">
          <ac:chgData name="April White" userId="35d9e675fda79a91" providerId="LiveId" clId="{9DCC761E-EA70-431E-9861-DF33F2A4CCE8}" dt="2023-04-16T22:05:56.095" v="7229" actId="478"/>
          <ac:spMkLst>
            <pc:docMk/>
            <pc:sldMk cId="2081845281" sldId="374"/>
            <ac:spMk id="3" creationId="{B6CE3BDC-B500-5CD7-3D15-03D4C69F48C2}"/>
          </ac:spMkLst>
        </pc:spChg>
        <pc:picChg chg="add mod">
          <ac:chgData name="April White" userId="35d9e675fda79a91" providerId="LiveId" clId="{9DCC761E-EA70-431E-9861-DF33F2A4CCE8}" dt="2023-04-16T22:05:49.429" v="7225" actId="208"/>
          <ac:picMkLst>
            <pc:docMk/>
            <pc:sldMk cId="2081845281" sldId="374"/>
            <ac:picMk id="5" creationId="{07DFD5A8-E203-A30A-9653-669D64649ABA}"/>
          </ac:picMkLst>
        </pc:picChg>
        <pc:picChg chg="add mod">
          <ac:chgData name="April White" userId="35d9e675fda79a91" providerId="LiveId" clId="{9DCC761E-EA70-431E-9861-DF33F2A4CCE8}" dt="2023-04-16T22:05:50.911" v="7226" actId="208"/>
          <ac:picMkLst>
            <pc:docMk/>
            <pc:sldMk cId="2081845281" sldId="374"/>
            <ac:picMk id="7" creationId="{0B808878-E437-4418-0EBA-9B37FB8DCBEB}"/>
          </ac:picMkLst>
        </pc:picChg>
        <pc:picChg chg="del">
          <ac:chgData name="April White" userId="35d9e675fda79a91" providerId="LiveId" clId="{9DCC761E-EA70-431E-9861-DF33F2A4CCE8}" dt="2023-04-16T22:04:39.773" v="7204" actId="478"/>
          <ac:picMkLst>
            <pc:docMk/>
            <pc:sldMk cId="2081845281" sldId="374"/>
            <ac:picMk id="9" creationId="{48B75CAF-2886-94B8-8C7B-65CAD118DE36}"/>
          </ac:picMkLst>
        </pc:picChg>
      </pc:sldChg>
      <pc:sldChg chg="addSp modSp add mod">
        <pc:chgData name="April White" userId="35d9e675fda79a91" providerId="LiveId" clId="{9DCC761E-EA70-431E-9861-DF33F2A4CCE8}" dt="2023-04-18T04:10:47.207" v="8139" actId="2085"/>
        <pc:sldMkLst>
          <pc:docMk/>
          <pc:sldMk cId="2634378255" sldId="375"/>
        </pc:sldMkLst>
        <pc:spChg chg="add mod">
          <ac:chgData name="April White" userId="35d9e675fda79a91" providerId="LiveId" clId="{9DCC761E-EA70-431E-9861-DF33F2A4CCE8}" dt="2023-04-18T04:10:47.207" v="8139" actId="2085"/>
          <ac:spMkLst>
            <pc:docMk/>
            <pc:sldMk cId="2634378255" sldId="375"/>
            <ac:spMk id="2" creationId="{5A1BB347-1CEA-B8EA-EF69-83A4E68F8A8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5E4572-970A-49ED-91EB-0790FBD25160}" type="datetimeFigureOut">
              <a:rPr lang="en-US" smtClean="0"/>
              <a:t>4/18/2023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05EE6C-A42E-4A2B-AD3F-FC5800417974}" type="slidenum">
              <a:rPr lang="en-US" smtClean="0"/>
              <a:t>‹#›</a:t>
            </a:fld>
            <a:endParaRPr lang="en-US"/>
          </a:p>
        </p:txBody>
      </p:sp>
    </p:spTree>
    <p:extLst>
      <p:ext uri="{BB962C8B-B14F-4D97-AF65-F5344CB8AC3E}">
        <p14:creationId xmlns:p14="http://schemas.microsoft.com/office/powerpoint/2010/main" val="3052399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05EE6C-A42E-4A2B-AD3F-FC5800417974}" type="slidenum">
              <a:rPr lang="en-US" smtClean="0"/>
              <a:t>1</a:t>
            </a:fld>
            <a:endParaRPr lang="en-US"/>
          </a:p>
        </p:txBody>
      </p:sp>
    </p:spTree>
    <p:extLst>
      <p:ext uri="{BB962C8B-B14F-4D97-AF65-F5344CB8AC3E}">
        <p14:creationId xmlns:p14="http://schemas.microsoft.com/office/powerpoint/2010/main" val="1463533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Stories lead to emotional connections – we’ve all loved or hated a fictional character we’ll never meet, or a place we’ve heard about but never been there- we can do the same thing with the histories at our museums.</a:t>
            </a:r>
          </a:p>
          <a:p>
            <a:endParaRPr lang="en-US" dirty="0"/>
          </a:p>
          <a:p>
            <a:r>
              <a:rPr lang="en-US" dirty="0"/>
              <a:t>Emotional connections ALWAYS hit deeper and have a longer lasting impact than intellectual ones.</a:t>
            </a:r>
          </a:p>
        </p:txBody>
      </p:sp>
      <p:sp>
        <p:nvSpPr>
          <p:cNvPr id="4" name="Slide Number Placeholder 3"/>
          <p:cNvSpPr>
            <a:spLocks noGrp="1"/>
          </p:cNvSpPr>
          <p:nvPr>
            <p:ph type="sldNum" sz="quarter" idx="5"/>
          </p:nvPr>
        </p:nvSpPr>
        <p:spPr/>
        <p:txBody>
          <a:bodyPr/>
          <a:lstStyle/>
          <a:p>
            <a:fld id="{CE05EE6C-A42E-4A2B-AD3F-FC5800417974}" type="slidenum">
              <a:rPr lang="en-US" smtClean="0"/>
              <a:t>15</a:t>
            </a:fld>
            <a:endParaRPr lang="en-US"/>
          </a:p>
        </p:txBody>
      </p:sp>
    </p:spTree>
    <p:extLst>
      <p:ext uri="{BB962C8B-B14F-4D97-AF65-F5344CB8AC3E}">
        <p14:creationId xmlns:p14="http://schemas.microsoft.com/office/powerpoint/2010/main" val="3341890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your visitors connect- they CARE.</a:t>
            </a:r>
          </a:p>
          <a:p>
            <a:r>
              <a:rPr lang="en-US" dirty="0"/>
              <a:t>If they feel a connection, they will make a personal connection- which is the best kind as it IS personal and individual.</a:t>
            </a:r>
          </a:p>
          <a:p>
            <a:r>
              <a:rPr lang="en-US" dirty="0"/>
              <a:t>If they connect – they will REMEMBER and tell other people</a:t>
            </a:r>
          </a:p>
        </p:txBody>
      </p:sp>
      <p:sp>
        <p:nvSpPr>
          <p:cNvPr id="4" name="Slide Number Placeholder 3"/>
          <p:cNvSpPr>
            <a:spLocks noGrp="1"/>
          </p:cNvSpPr>
          <p:nvPr>
            <p:ph type="sldNum" sz="quarter" idx="5"/>
          </p:nvPr>
        </p:nvSpPr>
        <p:spPr/>
        <p:txBody>
          <a:bodyPr/>
          <a:lstStyle/>
          <a:p>
            <a:fld id="{CE05EE6C-A42E-4A2B-AD3F-FC5800417974}" type="slidenum">
              <a:rPr lang="en-US" smtClean="0"/>
              <a:t>16</a:t>
            </a:fld>
            <a:endParaRPr lang="en-US"/>
          </a:p>
        </p:txBody>
      </p:sp>
    </p:spTree>
    <p:extLst>
      <p:ext uri="{BB962C8B-B14F-4D97-AF65-F5344CB8AC3E}">
        <p14:creationId xmlns:p14="http://schemas.microsoft.com/office/powerpoint/2010/main" val="3455722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larger goal – have history stay with people, have them remember it</a:t>
            </a:r>
          </a:p>
        </p:txBody>
      </p:sp>
      <p:sp>
        <p:nvSpPr>
          <p:cNvPr id="4" name="Slide Number Placeholder 3"/>
          <p:cNvSpPr>
            <a:spLocks noGrp="1"/>
          </p:cNvSpPr>
          <p:nvPr>
            <p:ph type="sldNum" sz="quarter" idx="5"/>
          </p:nvPr>
        </p:nvSpPr>
        <p:spPr/>
        <p:txBody>
          <a:bodyPr/>
          <a:lstStyle/>
          <a:p>
            <a:fld id="{CE05EE6C-A42E-4A2B-AD3F-FC5800417974}" type="slidenum">
              <a:rPr lang="en-US" smtClean="0"/>
              <a:t>17</a:t>
            </a:fld>
            <a:endParaRPr lang="en-US"/>
          </a:p>
        </p:txBody>
      </p:sp>
    </p:spTree>
    <p:extLst>
      <p:ext uri="{BB962C8B-B14F-4D97-AF65-F5344CB8AC3E}">
        <p14:creationId xmlns:p14="http://schemas.microsoft.com/office/powerpoint/2010/main" val="3712538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really appreciate and understand historical interpretation itself = we need to historically interpret the history of historical interpretation LOL</a:t>
            </a:r>
          </a:p>
          <a:p>
            <a:endParaRPr lang="en-US" dirty="0"/>
          </a:p>
          <a:p>
            <a:r>
              <a:rPr lang="en-US" dirty="0"/>
              <a:t>Basically- as with any subject, looking at its development over times gives us a better appreciation and context.</a:t>
            </a:r>
          </a:p>
          <a:p>
            <a:endParaRPr lang="en-US" dirty="0"/>
          </a:p>
        </p:txBody>
      </p:sp>
      <p:sp>
        <p:nvSpPr>
          <p:cNvPr id="4" name="Slide Number Placeholder 3"/>
          <p:cNvSpPr>
            <a:spLocks noGrp="1"/>
          </p:cNvSpPr>
          <p:nvPr>
            <p:ph type="sldNum" sz="quarter" idx="5"/>
          </p:nvPr>
        </p:nvSpPr>
        <p:spPr/>
        <p:txBody>
          <a:bodyPr/>
          <a:lstStyle/>
          <a:p>
            <a:fld id="{CE05EE6C-A42E-4A2B-AD3F-FC5800417974}" type="slidenum">
              <a:rPr lang="en-US" smtClean="0"/>
              <a:t>18</a:t>
            </a:fld>
            <a:endParaRPr lang="en-US"/>
          </a:p>
        </p:txBody>
      </p:sp>
    </p:spTree>
    <p:extLst>
      <p:ext uri="{BB962C8B-B14F-4D97-AF65-F5344CB8AC3E}">
        <p14:creationId xmlns:p14="http://schemas.microsoft.com/office/powerpoint/2010/main" val="2244823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museums</a:t>
            </a:r>
          </a:p>
        </p:txBody>
      </p:sp>
      <p:sp>
        <p:nvSpPr>
          <p:cNvPr id="4" name="Slide Number Placeholder 3"/>
          <p:cNvSpPr>
            <a:spLocks noGrp="1"/>
          </p:cNvSpPr>
          <p:nvPr>
            <p:ph type="sldNum" sz="quarter" idx="5"/>
          </p:nvPr>
        </p:nvSpPr>
        <p:spPr/>
        <p:txBody>
          <a:bodyPr/>
          <a:lstStyle/>
          <a:p>
            <a:fld id="{CE05EE6C-A42E-4A2B-AD3F-FC5800417974}" type="slidenum">
              <a:rPr lang="en-US" smtClean="0"/>
              <a:t>19</a:t>
            </a:fld>
            <a:endParaRPr lang="en-US"/>
          </a:p>
        </p:txBody>
      </p:sp>
    </p:spTree>
    <p:extLst>
      <p:ext uri="{BB962C8B-B14F-4D97-AF65-F5344CB8AC3E}">
        <p14:creationId xmlns:p14="http://schemas.microsoft.com/office/powerpoint/2010/main" val="146992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05EE6C-A42E-4A2B-AD3F-FC5800417974}" type="slidenum">
              <a:rPr lang="en-US" smtClean="0"/>
              <a:t>20</a:t>
            </a:fld>
            <a:endParaRPr lang="en-US"/>
          </a:p>
        </p:txBody>
      </p:sp>
    </p:spTree>
    <p:extLst>
      <p:ext uri="{BB962C8B-B14F-4D97-AF65-F5344CB8AC3E}">
        <p14:creationId xmlns:p14="http://schemas.microsoft.com/office/powerpoint/2010/main" val="996276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grew larger - Albert Brooking- Hastings Museum example</a:t>
            </a:r>
          </a:p>
          <a:p>
            <a:endParaRPr lang="en-US" dirty="0"/>
          </a:p>
          <a:p>
            <a:r>
              <a:rPr lang="en-US" dirty="0"/>
              <a:t>Still around today…</a:t>
            </a:r>
          </a:p>
        </p:txBody>
      </p:sp>
      <p:sp>
        <p:nvSpPr>
          <p:cNvPr id="4" name="Slide Number Placeholder 3"/>
          <p:cNvSpPr>
            <a:spLocks noGrp="1"/>
          </p:cNvSpPr>
          <p:nvPr>
            <p:ph type="sldNum" sz="quarter" idx="5"/>
          </p:nvPr>
        </p:nvSpPr>
        <p:spPr/>
        <p:txBody>
          <a:bodyPr/>
          <a:lstStyle/>
          <a:p>
            <a:fld id="{CE05EE6C-A42E-4A2B-AD3F-FC5800417974}" type="slidenum">
              <a:rPr lang="en-US" smtClean="0"/>
              <a:t>21</a:t>
            </a:fld>
            <a:endParaRPr lang="en-US"/>
          </a:p>
        </p:txBody>
      </p:sp>
    </p:spTree>
    <p:extLst>
      <p:ext uri="{BB962C8B-B14F-4D97-AF65-F5344CB8AC3E}">
        <p14:creationId xmlns:p14="http://schemas.microsoft.com/office/powerpoint/2010/main" val="4291016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them as “curio cabinets”</a:t>
            </a:r>
          </a:p>
        </p:txBody>
      </p:sp>
      <p:sp>
        <p:nvSpPr>
          <p:cNvPr id="4" name="Slide Number Placeholder 3"/>
          <p:cNvSpPr>
            <a:spLocks noGrp="1"/>
          </p:cNvSpPr>
          <p:nvPr>
            <p:ph type="sldNum" sz="quarter" idx="5"/>
          </p:nvPr>
        </p:nvSpPr>
        <p:spPr/>
        <p:txBody>
          <a:bodyPr/>
          <a:lstStyle/>
          <a:p>
            <a:fld id="{CE05EE6C-A42E-4A2B-AD3F-FC5800417974}" type="slidenum">
              <a:rPr lang="en-US" smtClean="0"/>
              <a:t>22</a:t>
            </a:fld>
            <a:endParaRPr lang="en-US"/>
          </a:p>
        </p:txBody>
      </p:sp>
    </p:spTree>
    <p:extLst>
      <p:ext uri="{BB962C8B-B14F-4D97-AF65-F5344CB8AC3E}">
        <p14:creationId xmlns:p14="http://schemas.microsoft.com/office/powerpoint/2010/main" val="603038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Laid groundwork for first public-style museums</a:t>
            </a:r>
          </a:p>
        </p:txBody>
      </p:sp>
      <p:sp>
        <p:nvSpPr>
          <p:cNvPr id="4" name="Slide Number Placeholder 3"/>
          <p:cNvSpPr>
            <a:spLocks noGrp="1"/>
          </p:cNvSpPr>
          <p:nvPr>
            <p:ph type="sldNum" sz="quarter" idx="5"/>
          </p:nvPr>
        </p:nvSpPr>
        <p:spPr/>
        <p:txBody>
          <a:bodyPr/>
          <a:lstStyle/>
          <a:p>
            <a:fld id="{CE05EE6C-A42E-4A2B-AD3F-FC5800417974}" type="slidenum">
              <a:rPr lang="en-US" smtClean="0"/>
              <a:t>23</a:t>
            </a:fld>
            <a:endParaRPr lang="en-US"/>
          </a:p>
        </p:txBody>
      </p:sp>
    </p:spTree>
    <p:extLst>
      <p:ext uri="{BB962C8B-B14F-4D97-AF65-F5344CB8AC3E}">
        <p14:creationId xmlns:p14="http://schemas.microsoft.com/office/powerpoint/2010/main" val="2914882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Collectors would invite people to visit their massive cabinets</a:t>
            </a:r>
          </a:p>
        </p:txBody>
      </p:sp>
      <p:sp>
        <p:nvSpPr>
          <p:cNvPr id="4" name="Slide Number Placeholder 3"/>
          <p:cNvSpPr>
            <a:spLocks noGrp="1"/>
          </p:cNvSpPr>
          <p:nvPr>
            <p:ph type="sldNum" sz="quarter" idx="5"/>
          </p:nvPr>
        </p:nvSpPr>
        <p:spPr/>
        <p:txBody>
          <a:bodyPr/>
          <a:lstStyle/>
          <a:p>
            <a:fld id="{CE05EE6C-A42E-4A2B-AD3F-FC5800417974}" type="slidenum">
              <a:rPr lang="en-US" smtClean="0"/>
              <a:t>24</a:t>
            </a:fld>
            <a:endParaRPr lang="en-US"/>
          </a:p>
        </p:txBody>
      </p:sp>
    </p:spTree>
    <p:extLst>
      <p:ext uri="{BB962C8B-B14F-4D97-AF65-F5344CB8AC3E}">
        <p14:creationId xmlns:p14="http://schemas.microsoft.com/office/powerpoint/2010/main" val="3768203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be a very overwhelming and hard to “pin down” idea</a:t>
            </a:r>
          </a:p>
          <a:p>
            <a:endParaRPr lang="en-US" dirty="0"/>
          </a:p>
          <a:p>
            <a:r>
              <a:rPr lang="en-US" dirty="0"/>
              <a:t>Seems vague</a:t>
            </a:r>
          </a:p>
          <a:p>
            <a:endParaRPr lang="en-US" dirty="0"/>
          </a:p>
          <a:p>
            <a:r>
              <a:rPr lang="en-US" dirty="0"/>
              <a:t>Hopefully you’ll realize that you’re already doing it in a way, I’m here to help bring it into focus</a:t>
            </a:r>
          </a:p>
        </p:txBody>
      </p:sp>
      <p:sp>
        <p:nvSpPr>
          <p:cNvPr id="4" name="Slide Number Placeholder 3"/>
          <p:cNvSpPr>
            <a:spLocks noGrp="1"/>
          </p:cNvSpPr>
          <p:nvPr>
            <p:ph type="sldNum" sz="quarter" idx="5"/>
          </p:nvPr>
        </p:nvSpPr>
        <p:spPr/>
        <p:txBody>
          <a:bodyPr/>
          <a:lstStyle/>
          <a:p>
            <a:fld id="{CE05EE6C-A42E-4A2B-AD3F-FC5800417974}" type="slidenum">
              <a:rPr lang="en-US" smtClean="0"/>
              <a:t>2</a:t>
            </a:fld>
            <a:endParaRPr lang="en-US"/>
          </a:p>
        </p:txBody>
      </p:sp>
    </p:spTree>
    <p:extLst>
      <p:ext uri="{BB962C8B-B14F-4D97-AF65-F5344CB8AC3E}">
        <p14:creationId xmlns:p14="http://schemas.microsoft.com/office/powerpoint/2010/main" val="3424261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really appreciate and understand historical interpretation itself = we need to historically interpret the history of historical interpretation LOL</a:t>
            </a:r>
          </a:p>
          <a:p>
            <a:endParaRPr lang="en-US" dirty="0"/>
          </a:p>
          <a:p>
            <a:r>
              <a:rPr lang="en-US" dirty="0"/>
              <a:t>Basically- as with any subject, looking at its development over times gives us a better appreciation and context.</a:t>
            </a:r>
          </a:p>
        </p:txBody>
      </p:sp>
      <p:sp>
        <p:nvSpPr>
          <p:cNvPr id="4" name="Slide Number Placeholder 3"/>
          <p:cNvSpPr>
            <a:spLocks noGrp="1"/>
          </p:cNvSpPr>
          <p:nvPr>
            <p:ph type="sldNum" sz="quarter" idx="5"/>
          </p:nvPr>
        </p:nvSpPr>
        <p:spPr/>
        <p:txBody>
          <a:bodyPr/>
          <a:lstStyle/>
          <a:p>
            <a:fld id="{CE05EE6C-A42E-4A2B-AD3F-FC5800417974}" type="slidenum">
              <a:rPr lang="en-US" smtClean="0"/>
              <a:t>25</a:t>
            </a:fld>
            <a:endParaRPr lang="en-US"/>
          </a:p>
        </p:txBody>
      </p:sp>
    </p:spTree>
    <p:extLst>
      <p:ext uri="{BB962C8B-B14F-4D97-AF65-F5344CB8AC3E}">
        <p14:creationId xmlns:p14="http://schemas.microsoft.com/office/powerpoint/2010/main" val="3479834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05EE6C-A42E-4A2B-AD3F-FC5800417974}" type="slidenum">
              <a:rPr lang="en-US" smtClean="0"/>
              <a:t>26</a:t>
            </a:fld>
            <a:endParaRPr lang="en-US"/>
          </a:p>
        </p:txBody>
      </p:sp>
    </p:spTree>
    <p:extLst>
      <p:ext uri="{BB962C8B-B14F-4D97-AF65-F5344CB8AC3E}">
        <p14:creationId xmlns:p14="http://schemas.microsoft.com/office/powerpoint/2010/main" val="3650732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05EE6C-A42E-4A2B-AD3F-FC5800417974}" type="slidenum">
              <a:rPr lang="en-US" smtClean="0"/>
              <a:t>27</a:t>
            </a:fld>
            <a:endParaRPr lang="en-US"/>
          </a:p>
        </p:txBody>
      </p:sp>
    </p:spTree>
    <p:extLst>
      <p:ext uri="{BB962C8B-B14F-4D97-AF65-F5344CB8AC3E}">
        <p14:creationId xmlns:p14="http://schemas.microsoft.com/office/powerpoint/2010/main" val="681185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Thompson’s Natural History Museum c. 1900</a:t>
            </a:r>
          </a:p>
        </p:txBody>
      </p:sp>
      <p:sp>
        <p:nvSpPr>
          <p:cNvPr id="4" name="Slide Number Placeholder 3"/>
          <p:cNvSpPr>
            <a:spLocks noGrp="1"/>
          </p:cNvSpPr>
          <p:nvPr>
            <p:ph type="sldNum" sz="quarter" idx="5"/>
          </p:nvPr>
        </p:nvSpPr>
        <p:spPr/>
        <p:txBody>
          <a:bodyPr/>
          <a:lstStyle/>
          <a:p>
            <a:fld id="{CE05EE6C-A42E-4A2B-AD3F-FC5800417974}" type="slidenum">
              <a:rPr lang="en-US" smtClean="0"/>
              <a:t>28</a:t>
            </a:fld>
            <a:endParaRPr lang="en-US"/>
          </a:p>
        </p:txBody>
      </p:sp>
    </p:spTree>
    <p:extLst>
      <p:ext uri="{BB962C8B-B14F-4D97-AF65-F5344CB8AC3E}">
        <p14:creationId xmlns:p14="http://schemas.microsoft.com/office/powerpoint/2010/main" val="677330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one’s still around today- anyone want to take a guess?</a:t>
            </a:r>
          </a:p>
        </p:txBody>
      </p:sp>
      <p:sp>
        <p:nvSpPr>
          <p:cNvPr id="4" name="Slide Number Placeholder 3"/>
          <p:cNvSpPr>
            <a:spLocks noGrp="1"/>
          </p:cNvSpPr>
          <p:nvPr>
            <p:ph type="sldNum" sz="quarter" idx="5"/>
          </p:nvPr>
        </p:nvSpPr>
        <p:spPr/>
        <p:txBody>
          <a:bodyPr/>
          <a:lstStyle/>
          <a:p>
            <a:fld id="{CE05EE6C-A42E-4A2B-AD3F-FC5800417974}" type="slidenum">
              <a:rPr lang="en-US" smtClean="0"/>
              <a:t>29</a:t>
            </a:fld>
            <a:endParaRPr lang="en-US"/>
          </a:p>
        </p:txBody>
      </p:sp>
    </p:spTree>
    <p:extLst>
      <p:ext uri="{BB962C8B-B14F-4D97-AF65-F5344CB8AC3E}">
        <p14:creationId xmlns:p14="http://schemas.microsoft.com/office/powerpoint/2010/main" val="3161188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one’s still around today- anyone want to take a guess?</a:t>
            </a:r>
          </a:p>
          <a:p>
            <a:endParaRPr lang="en-US" dirty="0"/>
          </a:p>
          <a:p>
            <a:r>
              <a:rPr lang="en-US" dirty="0"/>
              <a:t>Morrill Hall at UNL</a:t>
            </a:r>
          </a:p>
        </p:txBody>
      </p:sp>
      <p:sp>
        <p:nvSpPr>
          <p:cNvPr id="4" name="Slide Number Placeholder 3"/>
          <p:cNvSpPr>
            <a:spLocks noGrp="1"/>
          </p:cNvSpPr>
          <p:nvPr>
            <p:ph type="sldNum" sz="quarter" idx="5"/>
          </p:nvPr>
        </p:nvSpPr>
        <p:spPr/>
        <p:txBody>
          <a:bodyPr/>
          <a:lstStyle/>
          <a:p>
            <a:fld id="{CE05EE6C-A42E-4A2B-AD3F-FC5800417974}" type="slidenum">
              <a:rPr lang="en-US" smtClean="0"/>
              <a:t>30</a:t>
            </a:fld>
            <a:endParaRPr lang="en-US"/>
          </a:p>
        </p:txBody>
      </p:sp>
    </p:spTree>
    <p:extLst>
      <p:ext uri="{BB962C8B-B14F-4D97-AF65-F5344CB8AC3E}">
        <p14:creationId xmlns:p14="http://schemas.microsoft.com/office/powerpoint/2010/main" val="34611620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early museums are important because they lay the groundwork – none of us would be here today without these</a:t>
            </a:r>
          </a:p>
          <a:p>
            <a:endParaRPr lang="en-US" dirty="0"/>
          </a:p>
          <a:p>
            <a:r>
              <a:rPr lang="en-US" dirty="0"/>
              <a:t>They also saved many objects that otherwise may have been lost or thrown out</a:t>
            </a:r>
          </a:p>
          <a:p>
            <a:endParaRPr lang="en-US" dirty="0"/>
          </a:p>
          <a:p>
            <a:r>
              <a:rPr lang="en-US" dirty="0"/>
              <a:t>Also brought the idea of “artifacts” into public knowledge</a:t>
            </a:r>
          </a:p>
        </p:txBody>
      </p:sp>
      <p:sp>
        <p:nvSpPr>
          <p:cNvPr id="4" name="Slide Number Placeholder 3"/>
          <p:cNvSpPr>
            <a:spLocks noGrp="1"/>
          </p:cNvSpPr>
          <p:nvPr>
            <p:ph type="sldNum" sz="quarter" idx="5"/>
          </p:nvPr>
        </p:nvSpPr>
        <p:spPr/>
        <p:txBody>
          <a:bodyPr/>
          <a:lstStyle/>
          <a:p>
            <a:fld id="{CE05EE6C-A42E-4A2B-AD3F-FC5800417974}" type="slidenum">
              <a:rPr lang="en-US" smtClean="0"/>
              <a:t>31</a:t>
            </a:fld>
            <a:endParaRPr lang="en-US"/>
          </a:p>
        </p:txBody>
      </p:sp>
    </p:spTree>
    <p:extLst>
      <p:ext uri="{BB962C8B-B14F-4D97-AF65-F5344CB8AC3E}">
        <p14:creationId xmlns:p14="http://schemas.microsoft.com/office/powerpoint/2010/main" val="22270402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all sounds great, so what’s the problem?</a:t>
            </a:r>
          </a:p>
        </p:txBody>
      </p:sp>
      <p:sp>
        <p:nvSpPr>
          <p:cNvPr id="4" name="Slide Number Placeholder 3"/>
          <p:cNvSpPr>
            <a:spLocks noGrp="1"/>
          </p:cNvSpPr>
          <p:nvPr>
            <p:ph type="sldNum" sz="quarter" idx="5"/>
          </p:nvPr>
        </p:nvSpPr>
        <p:spPr/>
        <p:txBody>
          <a:bodyPr/>
          <a:lstStyle/>
          <a:p>
            <a:fld id="{CE05EE6C-A42E-4A2B-AD3F-FC5800417974}" type="slidenum">
              <a:rPr lang="en-US" smtClean="0"/>
              <a:t>32</a:t>
            </a:fld>
            <a:endParaRPr lang="en-US"/>
          </a:p>
        </p:txBody>
      </p:sp>
    </p:spTree>
    <p:extLst>
      <p:ext uri="{BB962C8B-B14F-4D97-AF65-F5344CB8AC3E}">
        <p14:creationId xmlns:p14="http://schemas.microsoft.com/office/powerpoint/2010/main" val="36638780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context, no story- also completely overwhelming</a:t>
            </a:r>
          </a:p>
          <a:p>
            <a:endParaRPr lang="en-US" dirty="0"/>
          </a:p>
        </p:txBody>
      </p:sp>
      <p:sp>
        <p:nvSpPr>
          <p:cNvPr id="4" name="Slide Number Placeholder 3"/>
          <p:cNvSpPr>
            <a:spLocks noGrp="1"/>
          </p:cNvSpPr>
          <p:nvPr>
            <p:ph type="sldNum" sz="quarter" idx="5"/>
          </p:nvPr>
        </p:nvSpPr>
        <p:spPr/>
        <p:txBody>
          <a:bodyPr/>
          <a:lstStyle/>
          <a:p>
            <a:fld id="{CE05EE6C-A42E-4A2B-AD3F-FC5800417974}" type="slidenum">
              <a:rPr lang="en-US" smtClean="0"/>
              <a:t>33</a:t>
            </a:fld>
            <a:endParaRPr lang="en-US"/>
          </a:p>
        </p:txBody>
      </p:sp>
    </p:spTree>
    <p:extLst>
      <p:ext uri="{BB962C8B-B14F-4D97-AF65-F5344CB8AC3E}">
        <p14:creationId xmlns:p14="http://schemas.microsoft.com/office/powerpoint/2010/main" val="3828802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offers no context, no information- no real reason why anyone would care beyond the initial impression</a:t>
            </a:r>
          </a:p>
          <a:p>
            <a:endParaRPr lang="en-US" dirty="0"/>
          </a:p>
          <a:p>
            <a:r>
              <a:rPr lang="en-US" sz="1200" dirty="0">
                <a:solidFill>
                  <a:schemeClr val="bg1"/>
                </a:solidFill>
                <a:latin typeface="Sitka Heading" pitchFamily="2" charset="0"/>
              </a:rPr>
              <a:t>Ferrante </a:t>
            </a:r>
            <a:r>
              <a:rPr lang="en-US" sz="1200" dirty="0" err="1">
                <a:solidFill>
                  <a:schemeClr val="bg1"/>
                </a:solidFill>
                <a:latin typeface="Sitka Heading" pitchFamily="2" charset="0"/>
              </a:rPr>
              <a:t>Imperato</a:t>
            </a:r>
            <a:endParaRPr lang="en-US" dirty="0"/>
          </a:p>
        </p:txBody>
      </p:sp>
      <p:sp>
        <p:nvSpPr>
          <p:cNvPr id="4" name="Slide Number Placeholder 3"/>
          <p:cNvSpPr>
            <a:spLocks noGrp="1"/>
          </p:cNvSpPr>
          <p:nvPr>
            <p:ph type="sldNum" sz="quarter" idx="5"/>
          </p:nvPr>
        </p:nvSpPr>
        <p:spPr/>
        <p:txBody>
          <a:bodyPr/>
          <a:lstStyle/>
          <a:p>
            <a:fld id="{CE05EE6C-A42E-4A2B-AD3F-FC5800417974}" type="slidenum">
              <a:rPr lang="en-US" smtClean="0"/>
              <a:t>34</a:t>
            </a:fld>
            <a:endParaRPr lang="en-US"/>
          </a:p>
        </p:txBody>
      </p:sp>
    </p:spTree>
    <p:extLst>
      <p:ext uri="{BB962C8B-B14F-4D97-AF65-F5344CB8AC3E}">
        <p14:creationId xmlns:p14="http://schemas.microsoft.com/office/powerpoint/2010/main" val="1890679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noun on its own – this is WHAT it is</a:t>
            </a:r>
          </a:p>
        </p:txBody>
      </p:sp>
      <p:sp>
        <p:nvSpPr>
          <p:cNvPr id="4" name="Slide Number Placeholder 3"/>
          <p:cNvSpPr>
            <a:spLocks noGrp="1"/>
          </p:cNvSpPr>
          <p:nvPr>
            <p:ph type="sldNum" sz="quarter" idx="5"/>
          </p:nvPr>
        </p:nvSpPr>
        <p:spPr/>
        <p:txBody>
          <a:bodyPr/>
          <a:lstStyle/>
          <a:p>
            <a:fld id="{CE05EE6C-A42E-4A2B-AD3F-FC5800417974}" type="slidenum">
              <a:rPr lang="en-US" smtClean="0"/>
              <a:t>7</a:t>
            </a:fld>
            <a:endParaRPr lang="en-US"/>
          </a:p>
        </p:txBody>
      </p:sp>
    </p:spTree>
    <p:extLst>
      <p:ext uri="{BB962C8B-B14F-4D97-AF65-F5344CB8AC3E}">
        <p14:creationId xmlns:p14="http://schemas.microsoft.com/office/powerpoint/2010/main" val="36067181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Thompson’s Natural History Museum c. 1900</a:t>
            </a:r>
          </a:p>
          <a:p>
            <a:endParaRPr lang="en-US" dirty="0"/>
          </a:p>
          <a:p>
            <a:r>
              <a:rPr lang="en-US" dirty="0"/>
              <a:t>Completely overwhelming</a:t>
            </a:r>
          </a:p>
        </p:txBody>
      </p:sp>
      <p:sp>
        <p:nvSpPr>
          <p:cNvPr id="4" name="Slide Number Placeholder 3"/>
          <p:cNvSpPr>
            <a:spLocks noGrp="1"/>
          </p:cNvSpPr>
          <p:nvPr>
            <p:ph type="sldNum" sz="quarter" idx="5"/>
          </p:nvPr>
        </p:nvSpPr>
        <p:spPr/>
        <p:txBody>
          <a:bodyPr/>
          <a:lstStyle/>
          <a:p>
            <a:fld id="{CE05EE6C-A42E-4A2B-AD3F-FC5800417974}" type="slidenum">
              <a:rPr lang="en-US" smtClean="0"/>
              <a:t>35</a:t>
            </a:fld>
            <a:endParaRPr lang="en-US"/>
          </a:p>
        </p:txBody>
      </p:sp>
    </p:spTree>
    <p:extLst>
      <p:ext uri="{BB962C8B-B14F-4D97-AF65-F5344CB8AC3E}">
        <p14:creationId xmlns:p14="http://schemas.microsoft.com/office/powerpoint/2010/main" val="1639088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mid-1900s, museum exhibits began to change</a:t>
            </a:r>
          </a:p>
          <a:p>
            <a:endParaRPr lang="en-US" dirty="0"/>
          </a:p>
          <a:p>
            <a:r>
              <a:rPr lang="en-US" dirty="0"/>
              <a:t>One of the best examples of this transition is the “Treasures of the Tsars”</a:t>
            </a:r>
          </a:p>
        </p:txBody>
      </p:sp>
      <p:sp>
        <p:nvSpPr>
          <p:cNvPr id="4" name="Slide Number Placeholder 3"/>
          <p:cNvSpPr>
            <a:spLocks noGrp="1"/>
          </p:cNvSpPr>
          <p:nvPr>
            <p:ph type="sldNum" sz="quarter" idx="5"/>
          </p:nvPr>
        </p:nvSpPr>
        <p:spPr/>
        <p:txBody>
          <a:bodyPr/>
          <a:lstStyle/>
          <a:p>
            <a:fld id="{CE05EE6C-A42E-4A2B-AD3F-FC5800417974}" type="slidenum">
              <a:rPr lang="en-US" smtClean="0"/>
              <a:t>36</a:t>
            </a:fld>
            <a:endParaRPr lang="en-US"/>
          </a:p>
        </p:txBody>
      </p:sp>
    </p:spTree>
    <p:extLst>
      <p:ext uri="{BB962C8B-B14F-4D97-AF65-F5344CB8AC3E}">
        <p14:creationId xmlns:p14="http://schemas.microsoft.com/office/powerpoint/2010/main" val="39376666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mid-1900s, museum exhibits began to change</a:t>
            </a:r>
          </a:p>
          <a:p>
            <a:endParaRPr lang="en-US" dirty="0"/>
          </a:p>
          <a:p>
            <a:r>
              <a:rPr lang="en-US" dirty="0"/>
              <a:t>One of the best examples of this transition is the “Treasures of the Tsars”</a:t>
            </a:r>
          </a:p>
        </p:txBody>
      </p:sp>
      <p:sp>
        <p:nvSpPr>
          <p:cNvPr id="4" name="Slide Number Placeholder 3"/>
          <p:cNvSpPr>
            <a:spLocks noGrp="1"/>
          </p:cNvSpPr>
          <p:nvPr>
            <p:ph type="sldNum" sz="quarter" idx="5"/>
          </p:nvPr>
        </p:nvSpPr>
        <p:spPr/>
        <p:txBody>
          <a:bodyPr/>
          <a:lstStyle/>
          <a:p>
            <a:fld id="{CE05EE6C-A42E-4A2B-AD3F-FC5800417974}" type="slidenum">
              <a:rPr lang="en-US" smtClean="0"/>
              <a:t>37</a:t>
            </a:fld>
            <a:endParaRPr lang="en-US"/>
          </a:p>
        </p:txBody>
      </p:sp>
    </p:spTree>
    <p:extLst>
      <p:ext uri="{BB962C8B-B14F-4D97-AF65-F5344CB8AC3E}">
        <p14:creationId xmlns:p14="http://schemas.microsoft.com/office/powerpoint/2010/main" val="36999043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1900s, museum exhibits began to change</a:t>
            </a:r>
          </a:p>
          <a:p>
            <a:endParaRPr lang="en-US" dirty="0"/>
          </a:p>
          <a:p>
            <a:r>
              <a:rPr lang="en-US" dirty="0"/>
              <a:t>One of the best examples of this transition is the “Treasures of the Tsars”</a:t>
            </a:r>
          </a:p>
          <a:p>
            <a:endParaRPr lang="en-US" dirty="0"/>
          </a:p>
        </p:txBody>
      </p:sp>
      <p:sp>
        <p:nvSpPr>
          <p:cNvPr id="4" name="Slide Number Placeholder 3"/>
          <p:cNvSpPr>
            <a:spLocks noGrp="1"/>
          </p:cNvSpPr>
          <p:nvPr>
            <p:ph type="sldNum" sz="quarter" idx="5"/>
          </p:nvPr>
        </p:nvSpPr>
        <p:spPr/>
        <p:txBody>
          <a:bodyPr/>
          <a:lstStyle/>
          <a:p>
            <a:fld id="{CE05EE6C-A42E-4A2B-AD3F-FC5800417974}" type="slidenum">
              <a:rPr lang="en-US" smtClean="0"/>
              <a:t>38</a:t>
            </a:fld>
            <a:endParaRPr lang="en-US"/>
          </a:p>
        </p:txBody>
      </p:sp>
    </p:spTree>
    <p:extLst>
      <p:ext uri="{BB962C8B-B14F-4D97-AF65-F5344CB8AC3E}">
        <p14:creationId xmlns:p14="http://schemas.microsoft.com/office/powerpoint/2010/main" val="3125977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Presenting subjects in different ways</a:t>
            </a:r>
          </a:p>
        </p:txBody>
      </p:sp>
      <p:sp>
        <p:nvSpPr>
          <p:cNvPr id="4" name="Slide Number Placeholder 3"/>
          <p:cNvSpPr>
            <a:spLocks noGrp="1"/>
          </p:cNvSpPr>
          <p:nvPr>
            <p:ph type="sldNum" sz="quarter" idx="5"/>
          </p:nvPr>
        </p:nvSpPr>
        <p:spPr/>
        <p:txBody>
          <a:bodyPr/>
          <a:lstStyle/>
          <a:p>
            <a:fld id="{CE05EE6C-A42E-4A2B-AD3F-FC5800417974}" type="slidenum">
              <a:rPr lang="en-US" smtClean="0"/>
              <a:t>39</a:t>
            </a:fld>
            <a:endParaRPr lang="en-US"/>
          </a:p>
        </p:txBody>
      </p:sp>
    </p:spTree>
    <p:extLst>
      <p:ext uri="{BB962C8B-B14F-4D97-AF65-F5344CB8AC3E}">
        <p14:creationId xmlns:p14="http://schemas.microsoft.com/office/powerpoint/2010/main" val="26371519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Presenting subjects in different ways</a:t>
            </a:r>
          </a:p>
        </p:txBody>
      </p:sp>
      <p:sp>
        <p:nvSpPr>
          <p:cNvPr id="4" name="Slide Number Placeholder 3"/>
          <p:cNvSpPr>
            <a:spLocks noGrp="1"/>
          </p:cNvSpPr>
          <p:nvPr>
            <p:ph type="sldNum" sz="quarter" idx="5"/>
          </p:nvPr>
        </p:nvSpPr>
        <p:spPr/>
        <p:txBody>
          <a:bodyPr/>
          <a:lstStyle/>
          <a:p>
            <a:fld id="{CE05EE6C-A42E-4A2B-AD3F-FC5800417974}" type="slidenum">
              <a:rPr lang="en-US" smtClean="0"/>
              <a:t>40</a:t>
            </a:fld>
            <a:endParaRPr lang="en-US"/>
          </a:p>
        </p:txBody>
      </p:sp>
    </p:spTree>
    <p:extLst>
      <p:ext uri="{BB962C8B-B14F-4D97-AF65-F5344CB8AC3E}">
        <p14:creationId xmlns:p14="http://schemas.microsoft.com/office/powerpoint/2010/main" val="25111150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Museums today aim to be much more dynamic – including more than just a collection of stuff</a:t>
            </a:r>
          </a:p>
          <a:p>
            <a:endParaRPr lang="en-US" dirty="0"/>
          </a:p>
          <a:p>
            <a:r>
              <a:rPr lang="en-US" dirty="0"/>
              <a:t>They offer historical interpretation through a variety of mediums in order to provide the best visitor experiences possible</a:t>
            </a:r>
          </a:p>
        </p:txBody>
      </p:sp>
      <p:sp>
        <p:nvSpPr>
          <p:cNvPr id="4" name="Slide Number Placeholder 3"/>
          <p:cNvSpPr>
            <a:spLocks noGrp="1"/>
          </p:cNvSpPr>
          <p:nvPr>
            <p:ph type="sldNum" sz="quarter" idx="5"/>
          </p:nvPr>
        </p:nvSpPr>
        <p:spPr/>
        <p:txBody>
          <a:bodyPr/>
          <a:lstStyle/>
          <a:p>
            <a:fld id="{CE05EE6C-A42E-4A2B-AD3F-FC5800417974}" type="slidenum">
              <a:rPr lang="en-US" smtClean="0"/>
              <a:t>41</a:t>
            </a:fld>
            <a:endParaRPr lang="en-US"/>
          </a:p>
        </p:txBody>
      </p:sp>
    </p:spTree>
    <p:extLst>
      <p:ext uri="{BB962C8B-B14F-4D97-AF65-F5344CB8AC3E}">
        <p14:creationId xmlns:p14="http://schemas.microsoft.com/office/powerpoint/2010/main" val="20669861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the question- once you know what it is and why its important, how can you easily apply historical interpretation at your institution?</a:t>
            </a:r>
          </a:p>
        </p:txBody>
      </p:sp>
      <p:sp>
        <p:nvSpPr>
          <p:cNvPr id="4" name="Slide Number Placeholder 3"/>
          <p:cNvSpPr>
            <a:spLocks noGrp="1"/>
          </p:cNvSpPr>
          <p:nvPr>
            <p:ph type="sldNum" sz="quarter" idx="5"/>
          </p:nvPr>
        </p:nvSpPr>
        <p:spPr/>
        <p:txBody>
          <a:bodyPr/>
          <a:lstStyle/>
          <a:p>
            <a:fld id="{CE05EE6C-A42E-4A2B-AD3F-FC5800417974}" type="slidenum">
              <a:rPr lang="en-US" smtClean="0"/>
              <a:t>42</a:t>
            </a:fld>
            <a:endParaRPr lang="en-US"/>
          </a:p>
        </p:txBody>
      </p:sp>
    </p:spTree>
    <p:extLst>
      <p:ext uri="{BB962C8B-B14F-4D97-AF65-F5344CB8AC3E}">
        <p14:creationId xmlns:p14="http://schemas.microsoft.com/office/powerpoint/2010/main" val="39436738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05EE6C-A42E-4A2B-AD3F-FC5800417974}" type="slidenum">
              <a:rPr lang="en-US" smtClean="0"/>
              <a:t>43</a:t>
            </a:fld>
            <a:endParaRPr lang="en-US"/>
          </a:p>
        </p:txBody>
      </p:sp>
    </p:spTree>
    <p:extLst>
      <p:ext uri="{BB962C8B-B14F-4D97-AF65-F5344CB8AC3E}">
        <p14:creationId xmlns:p14="http://schemas.microsoft.com/office/powerpoint/2010/main" val="18220420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that’s what you’re going to want to communicate</a:t>
            </a:r>
          </a:p>
        </p:txBody>
      </p:sp>
      <p:sp>
        <p:nvSpPr>
          <p:cNvPr id="4" name="Slide Number Placeholder 3"/>
          <p:cNvSpPr>
            <a:spLocks noGrp="1"/>
          </p:cNvSpPr>
          <p:nvPr>
            <p:ph type="sldNum" sz="quarter" idx="5"/>
          </p:nvPr>
        </p:nvSpPr>
        <p:spPr/>
        <p:txBody>
          <a:bodyPr/>
          <a:lstStyle/>
          <a:p>
            <a:fld id="{CE05EE6C-A42E-4A2B-AD3F-FC5800417974}" type="slidenum">
              <a:rPr lang="en-US" smtClean="0"/>
              <a:t>44</a:t>
            </a:fld>
            <a:endParaRPr lang="en-US"/>
          </a:p>
        </p:txBody>
      </p:sp>
    </p:spTree>
    <p:extLst>
      <p:ext uri="{BB962C8B-B14F-4D97-AF65-F5344CB8AC3E}">
        <p14:creationId xmlns:p14="http://schemas.microsoft.com/office/powerpoint/2010/main" val="3939540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BUT- Our definition is a VERB – meaning its always “in action” changing, etc.</a:t>
            </a:r>
          </a:p>
        </p:txBody>
      </p:sp>
      <p:sp>
        <p:nvSpPr>
          <p:cNvPr id="4" name="Slide Number Placeholder 3"/>
          <p:cNvSpPr>
            <a:spLocks noGrp="1"/>
          </p:cNvSpPr>
          <p:nvPr>
            <p:ph type="sldNum" sz="quarter" idx="5"/>
          </p:nvPr>
        </p:nvSpPr>
        <p:spPr/>
        <p:txBody>
          <a:bodyPr/>
          <a:lstStyle/>
          <a:p>
            <a:fld id="{CE05EE6C-A42E-4A2B-AD3F-FC5800417974}" type="slidenum">
              <a:rPr lang="en-US" smtClean="0"/>
              <a:t>8</a:t>
            </a:fld>
            <a:endParaRPr lang="en-US"/>
          </a:p>
        </p:txBody>
      </p:sp>
    </p:spTree>
    <p:extLst>
      <p:ext uri="{BB962C8B-B14F-4D97-AF65-F5344CB8AC3E}">
        <p14:creationId xmlns:p14="http://schemas.microsoft.com/office/powerpoint/2010/main" val="9352614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that’s what you’re going to want to communicate</a:t>
            </a:r>
          </a:p>
        </p:txBody>
      </p:sp>
      <p:sp>
        <p:nvSpPr>
          <p:cNvPr id="4" name="Slide Number Placeholder 3"/>
          <p:cNvSpPr>
            <a:spLocks noGrp="1"/>
          </p:cNvSpPr>
          <p:nvPr>
            <p:ph type="sldNum" sz="quarter" idx="5"/>
          </p:nvPr>
        </p:nvSpPr>
        <p:spPr/>
        <p:txBody>
          <a:bodyPr/>
          <a:lstStyle/>
          <a:p>
            <a:fld id="{CE05EE6C-A42E-4A2B-AD3F-FC5800417974}" type="slidenum">
              <a:rPr lang="en-US" smtClean="0"/>
              <a:t>45</a:t>
            </a:fld>
            <a:endParaRPr lang="en-US"/>
          </a:p>
        </p:txBody>
      </p:sp>
    </p:spTree>
    <p:extLst>
      <p:ext uri="{BB962C8B-B14F-4D97-AF65-F5344CB8AC3E}">
        <p14:creationId xmlns:p14="http://schemas.microsoft.com/office/powerpoint/2010/main" val="30341826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05EE6C-A42E-4A2B-AD3F-FC5800417974}" type="slidenum">
              <a:rPr lang="en-US" smtClean="0"/>
              <a:t>46</a:t>
            </a:fld>
            <a:endParaRPr lang="en-US"/>
          </a:p>
        </p:txBody>
      </p:sp>
    </p:spTree>
    <p:extLst>
      <p:ext uri="{BB962C8B-B14F-4D97-AF65-F5344CB8AC3E}">
        <p14:creationId xmlns:p14="http://schemas.microsoft.com/office/powerpoint/2010/main" val="36245071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05EE6C-A42E-4A2B-AD3F-FC5800417974}" type="slidenum">
              <a:rPr lang="en-US" smtClean="0"/>
              <a:t>47</a:t>
            </a:fld>
            <a:endParaRPr lang="en-US"/>
          </a:p>
        </p:txBody>
      </p:sp>
    </p:spTree>
    <p:extLst>
      <p:ext uri="{BB962C8B-B14F-4D97-AF65-F5344CB8AC3E}">
        <p14:creationId xmlns:p14="http://schemas.microsoft.com/office/powerpoint/2010/main" val="35283309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05EE6C-A42E-4A2B-AD3F-FC5800417974}" type="slidenum">
              <a:rPr lang="en-US" smtClean="0"/>
              <a:t>48</a:t>
            </a:fld>
            <a:endParaRPr lang="en-US"/>
          </a:p>
        </p:txBody>
      </p:sp>
    </p:spTree>
    <p:extLst>
      <p:ext uri="{BB962C8B-B14F-4D97-AF65-F5344CB8AC3E}">
        <p14:creationId xmlns:p14="http://schemas.microsoft.com/office/powerpoint/2010/main" val="5687779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05EE6C-A42E-4A2B-AD3F-FC5800417974}" type="slidenum">
              <a:rPr lang="en-US" smtClean="0"/>
              <a:t>49</a:t>
            </a:fld>
            <a:endParaRPr lang="en-US"/>
          </a:p>
        </p:txBody>
      </p:sp>
    </p:spTree>
    <p:extLst>
      <p:ext uri="{BB962C8B-B14F-4D97-AF65-F5344CB8AC3E}">
        <p14:creationId xmlns:p14="http://schemas.microsoft.com/office/powerpoint/2010/main" val="20172816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sources, first-person accounts, people from that community, experts</a:t>
            </a:r>
          </a:p>
        </p:txBody>
      </p:sp>
      <p:sp>
        <p:nvSpPr>
          <p:cNvPr id="4" name="Slide Number Placeholder 3"/>
          <p:cNvSpPr>
            <a:spLocks noGrp="1"/>
          </p:cNvSpPr>
          <p:nvPr>
            <p:ph type="sldNum" sz="quarter" idx="5"/>
          </p:nvPr>
        </p:nvSpPr>
        <p:spPr/>
        <p:txBody>
          <a:bodyPr/>
          <a:lstStyle/>
          <a:p>
            <a:fld id="{CE05EE6C-A42E-4A2B-AD3F-FC5800417974}" type="slidenum">
              <a:rPr lang="en-US" smtClean="0"/>
              <a:t>50</a:t>
            </a:fld>
            <a:endParaRPr lang="en-US"/>
          </a:p>
        </p:txBody>
      </p:sp>
    </p:spTree>
    <p:extLst>
      <p:ext uri="{BB962C8B-B14F-4D97-AF65-F5344CB8AC3E}">
        <p14:creationId xmlns:p14="http://schemas.microsoft.com/office/powerpoint/2010/main" val="30578464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sources, first-person accounts, people from that community, experts</a:t>
            </a:r>
          </a:p>
        </p:txBody>
      </p:sp>
      <p:sp>
        <p:nvSpPr>
          <p:cNvPr id="4" name="Slide Number Placeholder 3"/>
          <p:cNvSpPr>
            <a:spLocks noGrp="1"/>
          </p:cNvSpPr>
          <p:nvPr>
            <p:ph type="sldNum" sz="quarter" idx="5"/>
          </p:nvPr>
        </p:nvSpPr>
        <p:spPr/>
        <p:txBody>
          <a:bodyPr/>
          <a:lstStyle/>
          <a:p>
            <a:fld id="{CE05EE6C-A42E-4A2B-AD3F-FC5800417974}" type="slidenum">
              <a:rPr lang="en-US" smtClean="0"/>
              <a:t>51</a:t>
            </a:fld>
            <a:endParaRPr lang="en-US"/>
          </a:p>
        </p:txBody>
      </p:sp>
    </p:spTree>
    <p:extLst>
      <p:ext uri="{BB962C8B-B14F-4D97-AF65-F5344CB8AC3E}">
        <p14:creationId xmlns:p14="http://schemas.microsoft.com/office/powerpoint/2010/main" val="9272510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sources, first-person accounts, people from that community, experts</a:t>
            </a:r>
          </a:p>
        </p:txBody>
      </p:sp>
      <p:sp>
        <p:nvSpPr>
          <p:cNvPr id="4" name="Slide Number Placeholder 3"/>
          <p:cNvSpPr>
            <a:spLocks noGrp="1"/>
          </p:cNvSpPr>
          <p:nvPr>
            <p:ph type="sldNum" sz="quarter" idx="5"/>
          </p:nvPr>
        </p:nvSpPr>
        <p:spPr/>
        <p:txBody>
          <a:bodyPr/>
          <a:lstStyle/>
          <a:p>
            <a:fld id="{CE05EE6C-A42E-4A2B-AD3F-FC5800417974}" type="slidenum">
              <a:rPr lang="en-US" smtClean="0"/>
              <a:t>52</a:t>
            </a:fld>
            <a:endParaRPr lang="en-US"/>
          </a:p>
        </p:txBody>
      </p:sp>
    </p:spTree>
    <p:extLst>
      <p:ext uri="{BB962C8B-B14F-4D97-AF65-F5344CB8AC3E}">
        <p14:creationId xmlns:p14="http://schemas.microsoft.com/office/powerpoint/2010/main" val="30780894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research and hone down your focus, start thinking about what the project will look like</a:t>
            </a:r>
          </a:p>
        </p:txBody>
      </p:sp>
      <p:sp>
        <p:nvSpPr>
          <p:cNvPr id="4" name="Slide Number Placeholder 3"/>
          <p:cNvSpPr>
            <a:spLocks noGrp="1"/>
          </p:cNvSpPr>
          <p:nvPr>
            <p:ph type="sldNum" sz="quarter" idx="5"/>
          </p:nvPr>
        </p:nvSpPr>
        <p:spPr/>
        <p:txBody>
          <a:bodyPr/>
          <a:lstStyle/>
          <a:p>
            <a:fld id="{CE05EE6C-A42E-4A2B-AD3F-FC5800417974}" type="slidenum">
              <a:rPr lang="en-US" smtClean="0"/>
              <a:t>53</a:t>
            </a:fld>
            <a:endParaRPr lang="en-US"/>
          </a:p>
        </p:txBody>
      </p:sp>
    </p:spTree>
    <p:extLst>
      <p:ext uri="{BB962C8B-B14F-4D97-AF65-F5344CB8AC3E}">
        <p14:creationId xmlns:p14="http://schemas.microsoft.com/office/powerpoint/2010/main" val="16931485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something else?</a:t>
            </a:r>
          </a:p>
          <a:p>
            <a:endParaRPr lang="en-US" dirty="0"/>
          </a:p>
          <a:p>
            <a:r>
              <a:rPr lang="en-US" dirty="0"/>
              <a:t>Different medias work differently and are ABSORBED (interpreted) differently by audiences</a:t>
            </a:r>
          </a:p>
        </p:txBody>
      </p:sp>
      <p:sp>
        <p:nvSpPr>
          <p:cNvPr id="4" name="Slide Number Placeholder 3"/>
          <p:cNvSpPr>
            <a:spLocks noGrp="1"/>
          </p:cNvSpPr>
          <p:nvPr>
            <p:ph type="sldNum" sz="quarter" idx="5"/>
          </p:nvPr>
        </p:nvSpPr>
        <p:spPr/>
        <p:txBody>
          <a:bodyPr/>
          <a:lstStyle/>
          <a:p>
            <a:fld id="{CE05EE6C-A42E-4A2B-AD3F-FC5800417974}" type="slidenum">
              <a:rPr lang="en-US" smtClean="0"/>
              <a:t>54</a:t>
            </a:fld>
            <a:endParaRPr lang="en-US"/>
          </a:p>
        </p:txBody>
      </p:sp>
    </p:spTree>
    <p:extLst>
      <p:ext uri="{BB962C8B-B14F-4D97-AF65-F5344CB8AC3E}">
        <p14:creationId xmlns:p14="http://schemas.microsoft.com/office/powerpoint/2010/main" val="2086176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Probably all of our favorite part about History </a:t>
            </a:r>
            <a:r>
              <a:rPr lang="en-US" dirty="0">
                <a:sym typeface="Wingdings" panose="05000000000000000000" pitchFamily="2" charset="2"/>
              </a:rPr>
              <a:t></a:t>
            </a:r>
            <a:endParaRPr lang="en-US" dirty="0"/>
          </a:p>
          <a:p>
            <a:r>
              <a:rPr lang="en-US" dirty="0"/>
              <a:t>Why should your visitors care about whatever you’re presenting?</a:t>
            </a:r>
          </a:p>
        </p:txBody>
      </p:sp>
      <p:sp>
        <p:nvSpPr>
          <p:cNvPr id="4" name="Slide Number Placeholder 3"/>
          <p:cNvSpPr>
            <a:spLocks noGrp="1"/>
          </p:cNvSpPr>
          <p:nvPr>
            <p:ph type="sldNum" sz="quarter" idx="5"/>
          </p:nvPr>
        </p:nvSpPr>
        <p:spPr/>
        <p:txBody>
          <a:bodyPr/>
          <a:lstStyle/>
          <a:p>
            <a:fld id="{CE05EE6C-A42E-4A2B-AD3F-FC5800417974}" type="slidenum">
              <a:rPr lang="en-US" smtClean="0"/>
              <a:t>10</a:t>
            </a:fld>
            <a:endParaRPr lang="en-US"/>
          </a:p>
        </p:txBody>
      </p:sp>
    </p:spTree>
    <p:extLst>
      <p:ext uri="{BB962C8B-B14F-4D97-AF65-F5344CB8AC3E}">
        <p14:creationId xmlns:p14="http://schemas.microsoft.com/office/powerpoint/2010/main" val="40964066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05EE6C-A42E-4A2B-AD3F-FC5800417974}" type="slidenum">
              <a:rPr lang="en-US" smtClean="0"/>
              <a:t>55</a:t>
            </a:fld>
            <a:endParaRPr lang="en-US"/>
          </a:p>
        </p:txBody>
      </p:sp>
    </p:spTree>
    <p:extLst>
      <p:ext uri="{BB962C8B-B14F-4D97-AF65-F5344CB8AC3E}">
        <p14:creationId xmlns:p14="http://schemas.microsoft.com/office/powerpoint/2010/main" val="21249622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Purple square example</a:t>
            </a:r>
          </a:p>
        </p:txBody>
      </p:sp>
      <p:sp>
        <p:nvSpPr>
          <p:cNvPr id="4" name="Slide Number Placeholder 3"/>
          <p:cNvSpPr>
            <a:spLocks noGrp="1"/>
          </p:cNvSpPr>
          <p:nvPr>
            <p:ph type="sldNum" sz="quarter" idx="5"/>
          </p:nvPr>
        </p:nvSpPr>
        <p:spPr/>
        <p:txBody>
          <a:bodyPr/>
          <a:lstStyle/>
          <a:p>
            <a:fld id="{CE05EE6C-A42E-4A2B-AD3F-FC5800417974}" type="slidenum">
              <a:rPr lang="en-US" smtClean="0"/>
              <a:t>56</a:t>
            </a:fld>
            <a:endParaRPr lang="en-US"/>
          </a:p>
        </p:txBody>
      </p:sp>
    </p:spTree>
    <p:extLst>
      <p:ext uri="{BB962C8B-B14F-4D97-AF65-F5344CB8AC3E}">
        <p14:creationId xmlns:p14="http://schemas.microsoft.com/office/powerpoint/2010/main" val="11744273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accessibility – ADA for all forms of media- in person, online</a:t>
            </a:r>
          </a:p>
        </p:txBody>
      </p:sp>
      <p:sp>
        <p:nvSpPr>
          <p:cNvPr id="4" name="Slide Number Placeholder 3"/>
          <p:cNvSpPr>
            <a:spLocks noGrp="1"/>
          </p:cNvSpPr>
          <p:nvPr>
            <p:ph type="sldNum" sz="quarter" idx="5"/>
          </p:nvPr>
        </p:nvSpPr>
        <p:spPr/>
        <p:txBody>
          <a:bodyPr/>
          <a:lstStyle/>
          <a:p>
            <a:fld id="{CE05EE6C-A42E-4A2B-AD3F-FC5800417974}" type="slidenum">
              <a:rPr lang="en-US" smtClean="0"/>
              <a:t>57</a:t>
            </a:fld>
            <a:endParaRPr lang="en-US"/>
          </a:p>
        </p:txBody>
      </p:sp>
    </p:spTree>
    <p:extLst>
      <p:ext uri="{BB962C8B-B14F-4D97-AF65-F5344CB8AC3E}">
        <p14:creationId xmlns:p14="http://schemas.microsoft.com/office/powerpoint/2010/main" val="34588359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to relay a full interpreted message in a short amount of time or space?</a:t>
            </a:r>
          </a:p>
        </p:txBody>
      </p:sp>
      <p:sp>
        <p:nvSpPr>
          <p:cNvPr id="4" name="Slide Number Placeholder 3"/>
          <p:cNvSpPr>
            <a:spLocks noGrp="1"/>
          </p:cNvSpPr>
          <p:nvPr>
            <p:ph type="sldNum" sz="quarter" idx="5"/>
          </p:nvPr>
        </p:nvSpPr>
        <p:spPr/>
        <p:txBody>
          <a:bodyPr/>
          <a:lstStyle/>
          <a:p>
            <a:fld id="{CE05EE6C-A42E-4A2B-AD3F-FC5800417974}" type="slidenum">
              <a:rPr lang="en-US" smtClean="0"/>
              <a:t>58</a:t>
            </a:fld>
            <a:endParaRPr lang="en-US"/>
          </a:p>
        </p:txBody>
      </p:sp>
    </p:spTree>
    <p:extLst>
      <p:ext uri="{BB962C8B-B14F-4D97-AF65-F5344CB8AC3E}">
        <p14:creationId xmlns:p14="http://schemas.microsoft.com/office/powerpoint/2010/main" val="26789955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to relay a full interpreted message in a short amount of time or space?</a:t>
            </a:r>
          </a:p>
        </p:txBody>
      </p:sp>
      <p:sp>
        <p:nvSpPr>
          <p:cNvPr id="4" name="Slide Number Placeholder 3"/>
          <p:cNvSpPr>
            <a:spLocks noGrp="1"/>
          </p:cNvSpPr>
          <p:nvPr>
            <p:ph type="sldNum" sz="quarter" idx="5"/>
          </p:nvPr>
        </p:nvSpPr>
        <p:spPr/>
        <p:txBody>
          <a:bodyPr/>
          <a:lstStyle/>
          <a:p>
            <a:fld id="{CE05EE6C-A42E-4A2B-AD3F-FC5800417974}" type="slidenum">
              <a:rPr lang="en-US" smtClean="0"/>
              <a:t>59</a:t>
            </a:fld>
            <a:endParaRPr lang="en-US"/>
          </a:p>
        </p:txBody>
      </p:sp>
    </p:spTree>
    <p:extLst>
      <p:ext uri="{BB962C8B-B14F-4D97-AF65-F5344CB8AC3E}">
        <p14:creationId xmlns:p14="http://schemas.microsoft.com/office/powerpoint/2010/main" val="40959249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Depending on the final project form- what should you include</a:t>
            </a:r>
          </a:p>
        </p:txBody>
      </p:sp>
      <p:sp>
        <p:nvSpPr>
          <p:cNvPr id="4" name="Slide Number Placeholder 3"/>
          <p:cNvSpPr>
            <a:spLocks noGrp="1"/>
          </p:cNvSpPr>
          <p:nvPr>
            <p:ph type="sldNum" sz="quarter" idx="5"/>
          </p:nvPr>
        </p:nvSpPr>
        <p:spPr/>
        <p:txBody>
          <a:bodyPr/>
          <a:lstStyle/>
          <a:p>
            <a:fld id="{CE05EE6C-A42E-4A2B-AD3F-FC5800417974}" type="slidenum">
              <a:rPr lang="en-US" smtClean="0"/>
              <a:t>60</a:t>
            </a:fld>
            <a:endParaRPr lang="en-US"/>
          </a:p>
        </p:txBody>
      </p:sp>
    </p:spTree>
    <p:extLst>
      <p:ext uri="{BB962C8B-B14F-4D97-AF65-F5344CB8AC3E}">
        <p14:creationId xmlns:p14="http://schemas.microsoft.com/office/powerpoint/2010/main" val="41336757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Artifacts- </a:t>
            </a:r>
            <a:r>
              <a:rPr lang="en-US" dirty="0" err="1"/>
              <a:t>spacial</a:t>
            </a:r>
            <a:r>
              <a:rPr lang="en-US" dirty="0"/>
              <a:t>, tactile- living piece of history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Text- the info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Photos – helps imagery, picturing the history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E05EE6C-A42E-4A2B-AD3F-FC5800417974}" type="slidenum">
              <a:rPr lang="en-US" smtClean="0"/>
              <a:t>61</a:t>
            </a:fld>
            <a:endParaRPr lang="en-US"/>
          </a:p>
        </p:txBody>
      </p:sp>
    </p:spTree>
    <p:extLst>
      <p:ext uri="{BB962C8B-B14F-4D97-AF65-F5344CB8AC3E}">
        <p14:creationId xmlns:p14="http://schemas.microsoft.com/office/powerpoint/2010/main" val="23339244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3 artifacts for interpretation demonstration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 Questions to ask an artifact – if you do it correctly, objects will almost develop their own individual personalities.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talk to the objects at my museum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Think of an object from your past that means something to you- why?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E05EE6C-A42E-4A2B-AD3F-FC5800417974}" type="slidenum">
              <a:rPr lang="en-US" smtClean="0"/>
              <a:t>62</a:t>
            </a:fld>
            <a:endParaRPr lang="en-US"/>
          </a:p>
        </p:txBody>
      </p:sp>
    </p:spTree>
    <p:extLst>
      <p:ext uri="{BB962C8B-B14F-4D97-AF65-F5344CB8AC3E}">
        <p14:creationId xmlns:p14="http://schemas.microsoft.com/office/powerpoint/2010/main" val="34619899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Along with artifacts- text, photos</a:t>
            </a:r>
          </a:p>
        </p:txBody>
      </p:sp>
      <p:sp>
        <p:nvSpPr>
          <p:cNvPr id="4" name="Slide Number Placeholder 3"/>
          <p:cNvSpPr>
            <a:spLocks noGrp="1"/>
          </p:cNvSpPr>
          <p:nvPr>
            <p:ph type="sldNum" sz="quarter" idx="5"/>
          </p:nvPr>
        </p:nvSpPr>
        <p:spPr/>
        <p:txBody>
          <a:bodyPr/>
          <a:lstStyle/>
          <a:p>
            <a:fld id="{CE05EE6C-A42E-4A2B-AD3F-FC5800417974}" type="slidenum">
              <a:rPr lang="en-US" smtClean="0"/>
              <a:t>63</a:t>
            </a:fld>
            <a:endParaRPr lang="en-US"/>
          </a:p>
        </p:txBody>
      </p:sp>
    </p:spTree>
    <p:extLst>
      <p:ext uri="{BB962C8B-B14F-4D97-AF65-F5344CB8AC3E}">
        <p14:creationId xmlns:p14="http://schemas.microsoft.com/office/powerpoint/2010/main" val="36013823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E05EE6C-A42E-4A2B-AD3F-FC5800417974}" type="slidenum">
              <a:rPr lang="en-US" smtClean="0"/>
              <a:t>64</a:t>
            </a:fld>
            <a:endParaRPr lang="en-US"/>
          </a:p>
        </p:txBody>
      </p:sp>
    </p:spTree>
    <p:extLst>
      <p:ext uri="{BB962C8B-B14F-4D97-AF65-F5344CB8AC3E}">
        <p14:creationId xmlns:p14="http://schemas.microsoft.com/office/powerpoint/2010/main" val="169930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inclusive history, gets people thinking</a:t>
            </a:r>
          </a:p>
        </p:txBody>
      </p:sp>
      <p:sp>
        <p:nvSpPr>
          <p:cNvPr id="4" name="Slide Number Placeholder 3"/>
          <p:cNvSpPr>
            <a:spLocks noGrp="1"/>
          </p:cNvSpPr>
          <p:nvPr>
            <p:ph type="sldNum" sz="quarter" idx="5"/>
          </p:nvPr>
        </p:nvSpPr>
        <p:spPr/>
        <p:txBody>
          <a:bodyPr/>
          <a:lstStyle/>
          <a:p>
            <a:fld id="{CE05EE6C-A42E-4A2B-AD3F-FC5800417974}" type="slidenum">
              <a:rPr lang="en-US" smtClean="0"/>
              <a:t>11</a:t>
            </a:fld>
            <a:endParaRPr lang="en-US"/>
          </a:p>
        </p:txBody>
      </p:sp>
    </p:spTree>
    <p:extLst>
      <p:ext uri="{BB962C8B-B14F-4D97-AF65-F5344CB8AC3E}">
        <p14:creationId xmlns:p14="http://schemas.microsoft.com/office/powerpoint/2010/main" val="8028493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Saunders county museum</a:t>
            </a:r>
          </a:p>
        </p:txBody>
      </p:sp>
      <p:sp>
        <p:nvSpPr>
          <p:cNvPr id="4" name="Slide Number Placeholder 3"/>
          <p:cNvSpPr>
            <a:spLocks noGrp="1"/>
          </p:cNvSpPr>
          <p:nvPr>
            <p:ph type="sldNum" sz="quarter" idx="5"/>
          </p:nvPr>
        </p:nvSpPr>
        <p:spPr/>
        <p:txBody>
          <a:bodyPr/>
          <a:lstStyle/>
          <a:p>
            <a:fld id="{CE05EE6C-A42E-4A2B-AD3F-FC5800417974}" type="slidenum">
              <a:rPr lang="en-US" smtClean="0"/>
              <a:t>65</a:t>
            </a:fld>
            <a:endParaRPr lang="en-US"/>
          </a:p>
        </p:txBody>
      </p:sp>
    </p:spTree>
    <p:extLst>
      <p:ext uri="{BB962C8B-B14F-4D97-AF65-F5344CB8AC3E}">
        <p14:creationId xmlns:p14="http://schemas.microsoft.com/office/powerpoint/2010/main" val="40115676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Custer County Historical Society – lots of different items</a:t>
            </a:r>
          </a:p>
        </p:txBody>
      </p:sp>
      <p:sp>
        <p:nvSpPr>
          <p:cNvPr id="4" name="Slide Number Placeholder 3"/>
          <p:cNvSpPr>
            <a:spLocks noGrp="1"/>
          </p:cNvSpPr>
          <p:nvPr>
            <p:ph type="sldNum" sz="quarter" idx="5"/>
          </p:nvPr>
        </p:nvSpPr>
        <p:spPr/>
        <p:txBody>
          <a:bodyPr/>
          <a:lstStyle/>
          <a:p>
            <a:fld id="{CE05EE6C-A42E-4A2B-AD3F-FC5800417974}" type="slidenum">
              <a:rPr lang="en-US" smtClean="0"/>
              <a:t>66</a:t>
            </a:fld>
            <a:endParaRPr lang="en-US"/>
          </a:p>
        </p:txBody>
      </p:sp>
    </p:spTree>
    <p:extLst>
      <p:ext uri="{BB962C8B-B14F-4D97-AF65-F5344CB8AC3E}">
        <p14:creationId xmlns:p14="http://schemas.microsoft.com/office/powerpoint/2010/main" val="763594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Doesn’t have to be super expensive</a:t>
            </a:r>
          </a:p>
        </p:txBody>
      </p:sp>
      <p:sp>
        <p:nvSpPr>
          <p:cNvPr id="4" name="Slide Number Placeholder 3"/>
          <p:cNvSpPr>
            <a:spLocks noGrp="1"/>
          </p:cNvSpPr>
          <p:nvPr>
            <p:ph type="sldNum" sz="quarter" idx="5"/>
          </p:nvPr>
        </p:nvSpPr>
        <p:spPr/>
        <p:txBody>
          <a:bodyPr/>
          <a:lstStyle/>
          <a:p>
            <a:fld id="{CE05EE6C-A42E-4A2B-AD3F-FC5800417974}" type="slidenum">
              <a:rPr lang="en-US" smtClean="0"/>
              <a:t>67</a:t>
            </a:fld>
            <a:endParaRPr lang="en-US"/>
          </a:p>
        </p:txBody>
      </p:sp>
    </p:spTree>
    <p:extLst>
      <p:ext uri="{BB962C8B-B14F-4D97-AF65-F5344CB8AC3E}">
        <p14:creationId xmlns:p14="http://schemas.microsoft.com/office/powerpoint/2010/main" val="15646675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Don’t have the funds or resources for installing new text or photos? Tour guides can provide a wealth of historical interpretation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E05EE6C-A42E-4A2B-AD3F-FC5800417974}" type="slidenum">
              <a:rPr lang="en-US" smtClean="0"/>
              <a:t>68</a:t>
            </a:fld>
            <a:endParaRPr lang="en-US"/>
          </a:p>
        </p:txBody>
      </p:sp>
    </p:spTree>
    <p:extLst>
      <p:ext uri="{BB962C8B-B14F-4D97-AF65-F5344CB8AC3E}">
        <p14:creationId xmlns:p14="http://schemas.microsoft.com/office/powerpoint/2010/main" val="42101813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Don’t have the funds or resources for installing new text or photos? Tour guides can provide a wealth of historical interpretation. YOU can be a wealth of historical interpretation.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E05EE6C-A42E-4A2B-AD3F-FC5800417974}" type="slidenum">
              <a:rPr lang="en-US" smtClean="0"/>
              <a:t>69</a:t>
            </a:fld>
            <a:endParaRPr lang="en-US"/>
          </a:p>
        </p:txBody>
      </p:sp>
    </p:spTree>
    <p:extLst>
      <p:ext uri="{BB962C8B-B14F-4D97-AF65-F5344CB8AC3E}">
        <p14:creationId xmlns:p14="http://schemas.microsoft.com/office/powerpoint/2010/main" val="6176877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Don’t have the funds or resources for installing new text or photos? Tour guides can provide a wealth of historical interpretation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can utilize other materials during their tours, too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E05EE6C-A42E-4A2B-AD3F-FC5800417974}" type="slidenum">
              <a:rPr lang="en-US" smtClean="0"/>
              <a:t>70</a:t>
            </a:fld>
            <a:endParaRPr lang="en-US"/>
          </a:p>
        </p:txBody>
      </p:sp>
    </p:spTree>
    <p:extLst>
      <p:ext uri="{BB962C8B-B14F-4D97-AF65-F5344CB8AC3E}">
        <p14:creationId xmlns:p14="http://schemas.microsoft.com/office/powerpoint/2010/main" val="38984873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Don’t have the funds or resources for installing new text or photos? Tour guides can provide a wealth of historical interpretation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Allow them to become “experts” in a given area- this will make them feel like they are contributing to your institution’s mission, that they are essential. Then they will relay that deep caring to your visitors. If they feel connected, they can help visitors feel connected.</a:t>
            </a:r>
          </a:p>
        </p:txBody>
      </p:sp>
      <p:sp>
        <p:nvSpPr>
          <p:cNvPr id="4" name="Slide Number Placeholder 3"/>
          <p:cNvSpPr>
            <a:spLocks noGrp="1"/>
          </p:cNvSpPr>
          <p:nvPr>
            <p:ph type="sldNum" sz="quarter" idx="5"/>
          </p:nvPr>
        </p:nvSpPr>
        <p:spPr/>
        <p:txBody>
          <a:bodyPr/>
          <a:lstStyle/>
          <a:p>
            <a:fld id="{CE05EE6C-A42E-4A2B-AD3F-FC5800417974}" type="slidenum">
              <a:rPr lang="en-US" smtClean="0"/>
              <a:t>71</a:t>
            </a:fld>
            <a:endParaRPr lang="en-US"/>
          </a:p>
        </p:txBody>
      </p:sp>
    </p:spTree>
    <p:extLst>
      <p:ext uri="{BB962C8B-B14F-4D97-AF65-F5344CB8AC3E}">
        <p14:creationId xmlns:p14="http://schemas.microsoft.com/office/powerpoint/2010/main" val="19018243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E05EE6C-A42E-4A2B-AD3F-FC5800417974}" type="slidenum">
              <a:rPr lang="en-US" smtClean="0"/>
              <a:t>72</a:t>
            </a:fld>
            <a:endParaRPr lang="en-US"/>
          </a:p>
        </p:txBody>
      </p:sp>
    </p:spTree>
    <p:extLst>
      <p:ext uri="{BB962C8B-B14F-4D97-AF65-F5344CB8AC3E}">
        <p14:creationId xmlns:p14="http://schemas.microsoft.com/office/powerpoint/2010/main" val="18219380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Interactives</a:t>
            </a:r>
          </a:p>
        </p:txBody>
      </p:sp>
      <p:sp>
        <p:nvSpPr>
          <p:cNvPr id="4" name="Slide Number Placeholder 3"/>
          <p:cNvSpPr>
            <a:spLocks noGrp="1"/>
          </p:cNvSpPr>
          <p:nvPr>
            <p:ph type="sldNum" sz="quarter" idx="5"/>
          </p:nvPr>
        </p:nvSpPr>
        <p:spPr/>
        <p:txBody>
          <a:bodyPr/>
          <a:lstStyle/>
          <a:p>
            <a:fld id="{CE05EE6C-A42E-4A2B-AD3F-FC5800417974}" type="slidenum">
              <a:rPr lang="en-US" smtClean="0"/>
              <a:t>73</a:t>
            </a:fld>
            <a:endParaRPr lang="en-US"/>
          </a:p>
        </p:txBody>
      </p:sp>
    </p:spTree>
    <p:extLst>
      <p:ext uri="{BB962C8B-B14F-4D97-AF65-F5344CB8AC3E}">
        <p14:creationId xmlns:p14="http://schemas.microsoft.com/office/powerpoint/2010/main" val="18542288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host – Platte County Historical Society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Interactives – literal connections made. When connections are made, they can begin to interpret what their senses are experiencing</a:t>
            </a:r>
          </a:p>
        </p:txBody>
      </p:sp>
      <p:sp>
        <p:nvSpPr>
          <p:cNvPr id="4" name="Slide Number Placeholder 3"/>
          <p:cNvSpPr>
            <a:spLocks noGrp="1"/>
          </p:cNvSpPr>
          <p:nvPr>
            <p:ph type="sldNum" sz="quarter" idx="5"/>
          </p:nvPr>
        </p:nvSpPr>
        <p:spPr/>
        <p:txBody>
          <a:bodyPr/>
          <a:lstStyle/>
          <a:p>
            <a:fld id="{CE05EE6C-A42E-4A2B-AD3F-FC5800417974}" type="slidenum">
              <a:rPr lang="en-US" smtClean="0"/>
              <a:t>74</a:t>
            </a:fld>
            <a:endParaRPr lang="en-US"/>
          </a:p>
        </p:txBody>
      </p:sp>
    </p:spTree>
    <p:extLst>
      <p:ext uri="{BB962C8B-B14F-4D97-AF65-F5344CB8AC3E}">
        <p14:creationId xmlns:p14="http://schemas.microsoft.com/office/powerpoint/2010/main" val="4212854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me some context</a:t>
            </a:r>
          </a:p>
        </p:txBody>
      </p:sp>
      <p:sp>
        <p:nvSpPr>
          <p:cNvPr id="4" name="Slide Number Placeholder 3"/>
          <p:cNvSpPr>
            <a:spLocks noGrp="1"/>
          </p:cNvSpPr>
          <p:nvPr>
            <p:ph type="sldNum" sz="quarter" idx="5"/>
          </p:nvPr>
        </p:nvSpPr>
        <p:spPr/>
        <p:txBody>
          <a:bodyPr/>
          <a:lstStyle/>
          <a:p>
            <a:fld id="{CE05EE6C-A42E-4A2B-AD3F-FC5800417974}" type="slidenum">
              <a:rPr lang="en-US" smtClean="0"/>
              <a:t>12</a:t>
            </a:fld>
            <a:endParaRPr lang="en-US"/>
          </a:p>
        </p:txBody>
      </p:sp>
    </p:spTree>
    <p:extLst>
      <p:ext uri="{BB962C8B-B14F-4D97-AF65-F5344CB8AC3E}">
        <p14:creationId xmlns:p14="http://schemas.microsoft.com/office/powerpoint/2010/main" val="11933692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Doesn’t have to be anything super complex- just ask visitors to participate in the history. When they participate, they begin to interpret the results of their interpretation</a:t>
            </a:r>
          </a:p>
        </p:txBody>
      </p:sp>
      <p:sp>
        <p:nvSpPr>
          <p:cNvPr id="4" name="Slide Number Placeholder 3"/>
          <p:cNvSpPr>
            <a:spLocks noGrp="1"/>
          </p:cNvSpPr>
          <p:nvPr>
            <p:ph type="sldNum" sz="quarter" idx="5"/>
          </p:nvPr>
        </p:nvSpPr>
        <p:spPr/>
        <p:txBody>
          <a:bodyPr/>
          <a:lstStyle/>
          <a:p>
            <a:fld id="{CE05EE6C-A42E-4A2B-AD3F-FC5800417974}" type="slidenum">
              <a:rPr lang="en-US" smtClean="0"/>
              <a:t>75</a:t>
            </a:fld>
            <a:endParaRPr lang="en-US"/>
          </a:p>
        </p:txBody>
      </p:sp>
    </p:spTree>
    <p:extLst>
      <p:ext uri="{BB962C8B-B14F-4D97-AF65-F5344CB8AC3E}">
        <p14:creationId xmlns:p14="http://schemas.microsoft.com/office/powerpoint/2010/main" val="30966203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be very involved or simple – places them within the history or subject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Nature nook at Hastings museum. Stereograph at Cass County Historical Society Museum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use the building- our servant staircase</a:t>
            </a:r>
          </a:p>
        </p:txBody>
      </p:sp>
      <p:sp>
        <p:nvSpPr>
          <p:cNvPr id="4" name="Slide Number Placeholder 3"/>
          <p:cNvSpPr>
            <a:spLocks noGrp="1"/>
          </p:cNvSpPr>
          <p:nvPr>
            <p:ph type="sldNum" sz="quarter" idx="5"/>
          </p:nvPr>
        </p:nvSpPr>
        <p:spPr/>
        <p:txBody>
          <a:bodyPr/>
          <a:lstStyle/>
          <a:p>
            <a:fld id="{CE05EE6C-A42E-4A2B-AD3F-FC5800417974}" type="slidenum">
              <a:rPr lang="en-US" smtClean="0"/>
              <a:t>76</a:t>
            </a:fld>
            <a:endParaRPr lang="en-US"/>
          </a:p>
        </p:txBody>
      </p:sp>
    </p:spTree>
    <p:extLst>
      <p:ext uri="{BB962C8B-B14F-4D97-AF65-F5344CB8AC3E}">
        <p14:creationId xmlns:p14="http://schemas.microsoft.com/office/powerpoint/2010/main" val="21403877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you have all your research, materials, and the aspects you want to focus on and how you’d like to historically interpret that focus, now it’s time to Collaborate</a:t>
            </a:r>
          </a:p>
        </p:txBody>
      </p:sp>
      <p:sp>
        <p:nvSpPr>
          <p:cNvPr id="4" name="Slide Number Placeholder 3"/>
          <p:cNvSpPr>
            <a:spLocks noGrp="1"/>
          </p:cNvSpPr>
          <p:nvPr>
            <p:ph type="sldNum" sz="quarter" idx="5"/>
          </p:nvPr>
        </p:nvSpPr>
        <p:spPr/>
        <p:txBody>
          <a:bodyPr/>
          <a:lstStyle/>
          <a:p>
            <a:fld id="{CE05EE6C-A42E-4A2B-AD3F-FC5800417974}" type="slidenum">
              <a:rPr lang="en-US" smtClean="0"/>
              <a:t>77</a:t>
            </a:fld>
            <a:endParaRPr lang="en-US"/>
          </a:p>
        </p:txBody>
      </p:sp>
    </p:spTree>
    <p:extLst>
      <p:ext uri="{BB962C8B-B14F-4D97-AF65-F5344CB8AC3E}">
        <p14:creationId xmlns:p14="http://schemas.microsoft.com/office/powerpoint/2010/main" val="30131646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the question- once you know what it is and why its important, how can you easily apply historical interpretation at your institution?</a:t>
            </a:r>
          </a:p>
        </p:txBody>
      </p:sp>
      <p:sp>
        <p:nvSpPr>
          <p:cNvPr id="4" name="Slide Number Placeholder 3"/>
          <p:cNvSpPr>
            <a:spLocks noGrp="1"/>
          </p:cNvSpPr>
          <p:nvPr>
            <p:ph type="sldNum" sz="quarter" idx="5"/>
          </p:nvPr>
        </p:nvSpPr>
        <p:spPr/>
        <p:txBody>
          <a:bodyPr/>
          <a:lstStyle/>
          <a:p>
            <a:fld id="{CE05EE6C-A42E-4A2B-AD3F-FC5800417974}" type="slidenum">
              <a:rPr lang="en-US" smtClean="0"/>
              <a:t>78</a:t>
            </a:fld>
            <a:endParaRPr lang="en-US"/>
          </a:p>
        </p:txBody>
      </p:sp>
    </p:spTree>
    <p:extLst>
      <p:ext uri="{BB962C8B-B14F-4D97-AF65-F5344CB8AC3E}">
        <p14:creationId xmlns:p14="http://schemas.microsoft.com/office/powerpoint/2010/main" val="13261462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to relay a full interpreted message in a short amount of time or space?</a:t>
            </a:r>
          </a:p>
        </p:txBody>
      </p:sp>
      <p:sp>
        <p:nvSpPr>
          <p:cNvPr id="4" name="Slide Number Placeholder 3"/>
          <p:cNvSpPr>
            <a:spLocks noGrp="1"/>
          </p:cNvSpPr>
          <p:nvPr>
            <p:ph type="sldNum" sz="quarter" idx="5"/>
          </p:nvPr>
        </p:nvSpPr>
        <p:spPr/>
        <p:txBody>
          <a:bodyPr/>
          <a:lstStyle/>
          <a:p>
            <a:fld id="{CE05EE6C-A42E-4A2B-AD3F-FC5800417974}" type="slidenum">
              <a:rPr lang="en-US" smtClean="0"/>
              <a:t>79</a:t>
            </a:fld>
            <a:endParaRPr lang="en-US"/>
          </a:p>
        </p:txBody>
      </p:sp>
    </p:spTree>
    <p:extLst>
      <p:ext uri="{BB962C8B-B14F-4D97-AF65-F5344CB8AC3E}">
        <p14:creationId xmlns:p14="http://schemas.microsoft.com/office/powerpoint/2010/main" val="23832865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Maybe they’ll see something you didn’t or will offer an interesting way to interpret your history</a:t>
            </a:r>
          </a:p>
        </p:txBody>
      </p:sp>
      <p:sp>
        <p:nvSpPr>
          <p:cNvPr id="4" name="Slide Number Placeholder 3"/>
          <p:cNvSpPr>
            <a:spLocks noGrp="1"/>
          </p:cNvSpPr>
          <p:nvPr>
            <p:ph type="sldNum" sz="quarter" idx="5"/>
          </p:nvPr>
        </p:nvSpPr>
        <p:spPr/>
        <p:txBody>
          <a:bodyPr/>
          <a:lstStyle/>
          <a:p>
            <a:fld id="{CE05EE6C-A42E-4A2B-AD3F-FC5800417974}" type="slidenum">
              <a:rPr lang="en-US" smtClean="0"/>
              <a:t>80</a:t>
            </a:fld>
            <a:endParaRPr lang="en-US"/>
          </a:p>
        </p:txBody>
      </p:sp>
    </p:spTree>
    <p:extLst>
      <p:ext uri="{BB962C8B-B14F-4D97-AF65-F5344CB8AC3E}">
        <p14:creationId xmlns:p14="http://schemas.microsoft.com/office/powerpoint/2010/main" val="13915111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Maybe they’ll see something you didn’t or will offer an interesting way to interpret your history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would they like to see? What are they interested in?</a:t>
            </a:r>
          </a:p>
        </p:txBody>
      </p:sp>
      <p:sp>
        <p:nvSpPr>
          <p:cNvPr id="4" name="Slide Number Placeholder 3"/>
          <p:cNvSpPr>
            <a:spLocks noGrp="1"/>
          </p:cNvSpPr>
          <p:nvPr>
            <p:ph type="sldNum" sz="quarter" idx="5"/>
          </p:nvPr>
        </p:nvSpPr>
        <p:spPr/>
        <p:txBody>
          <a:bodyPr/>
          <a:lstStyle/>
          <a:p>
            <a:fld id="{CE05EE6C-A42E-4A2B-AD3F-FC5800417974}" type="slidenum">
              <a:rPr lang="en-US" smtClean="0"/>
              <a:t>81</a:t>
            </a:fld>
            <a:endParaRPr lang="en-US"/>
          </a:p>
        </p:txBody>
      </p:sp>
    </p:spTree>
    <p:extLst>
      <p:ext uri="{BB962C8B-B14F-4D97-AF65-F5344CB8AC3E}">
        <p14:creationId xmlns:p14="http://schemas.microsoft.com/office/powerpoint/2010/main" val="32741499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Maybe they’ll see something you didn’t or will offer an interesting way to interpret your history</a:t>
            </a:r>
          </a:p>
        </p:txBody>
      </p:sp>
      <p:sp>
        <p:nvSpPr>
          <p:cNvPr id="4" name="Slide Number Placeholder 3"/>
          <p:cNvSpPr>
            <a:spLocks noGrp="1"/>
          </p:cNvSpPr>
          <p:nvPr>
            <p:ph type="sldNum" sz="quarter" idx="5"/>
          </p:nvPr>
        </p:nvSpPr>
        <p:spPr/>
        <p:txBody>
          <a:bodyPr/>
          <a:lstStyle/>
          <a:p>
            <a:fld id="{CE05EE6C-A42E-4A2B-AD3F-FC5800417974}" type="slidenum">
              <a:rPr lang="en-US" smtClean="0"/>
              <a:t>82</a:t>
            </a:fld>
            <a:endParaRPr lang="en-US"/>
          </a:p>
        </p:txBody>
      </p:sp>
    </p:spTree>
    <p:extLst>
      <p:ext uri="{BB962C8B-B14F-4D97-AF65-F5344CB8AC3E}">
        <p14:creationId xmlns:p14="http://schemas.microsoft.com/office/powerpoint/2010/main" val="29638822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Maybe they’ll see something you didn’t or will offer an interesting way to interpret your history</a:t>
            </a:r>
          </a:p>
        </p:txBody>
      </p:sp>
      <p:sp>
        <p:nvSpPr>
          <p:cNvPr id="4" name="Slide Number Placeholder 3"/>
          <p:cNvSpPr>
            <a:spLocks noGrp="1"/>
          </p:cNvSpPr>
          <p:nvPr>
            <p:ph type="sldNum" sz="quarter" idx="5"/>
          </p:nvPr>
        </p:nvSpPr>
        <p:spPr/>
        <p:txBody>
          <a:bodyPr/>
          <a:lstStyle/>
          <a:p>
            <a:fld id="{CE05EE6C-A42E-4A2B-AD3F-FC5800417974}" type="slidenum">
              <a:rPr lang="en-US" smtClean="0"/>
              <a:t>83</a:t>
            </a:fld>
            <a:endParaRPr lang="en-US"/>
          </a:p>
        </p:txBody>
      </p:sp>
    </p:spTree>
    <p:extLst>
      <p:ext uri="{BB962C8B-B14F-4D97-AF65-F5344CB8AC3E}">
        <p14:creationId xmlns:p14="http://schemas.microsoft.com/office/powerpoint/2010/main" val="13598654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can feel like the awkward part (depending on the group). But I can promise you it’ll be worth it- because the only thing more awkward than asking a potentially embarrassing question, is publishing something that receives negative feedback (that’s permanent reputation right there)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Imagine the script flipped- if someone was going to do a display on your family’s history, wouldn’t you want them to consult you?</a:t>
            </a:r>
          </a:p>
        </p:txBody>
      </p:sp>
      <p:sp>
        <p:nvSpPr>
          <p:cNvPr id="4" name="Slide Number Placeholder 3"/>
          <p:cNvSpPr>
            <a:spLocks noGrp="1"/>
          </p:cNvSpPr>
          <p:nvPr>
            <p:ph type="sldNum" sz="quarter" idx="5"/>
          </p:nvPr>
        </p:nvSpPr>
        <p:spPr/>
        <p:txBody>
          <a:bodyPr/>
          <a:lstStyle/>
          <a:p>
            <a:fld id="{CE05EE6C-A42E-4A2B-AD3F-FC5800417974}" type="slidenum">
              <a:rPr lang="en-US" smtClean="0"/>
              <a:t>84</a:t>
            </a:fld>
            <a:endParaRPr lang="en-US"/>
          </a:p>
        </p:txBody>
      </p:sp>
    </p:spTree>
    <p:extLst>
      <p:ext uri="{BB962C8B-B14F-4D97-AF65-F5344CB8AC3E}">
        <p14:creationId xmlns:p14="http://schemas.microsoft.com/office/powerpoint/2010/main" val="1722146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love a great story- it’s why we watch TV series, movies, read books, etc.</a:t>
            </a:r>
          </a:p>
          <a:p>
            <a:r>
              <a:rPr lang="en-US" dirty="0"/>
              <a:t>Humor, drama, twists, surprises, learning something new</a:t>
            </a:r>
          </a:p>
        </p:txBody>
      </p:sp>
      <p:sp>
        <p:nvSpPr>
          <p:cNvPr id="4" name="Slide Number Placeholder 3"/>
          <p:cNvSpPr>
            <a:spLocks noGrp="1"/>
          </p:cNvSpPr>
          <p:nvPr>
            <p:ph type="sldNum" sz="quarter" idx="5"/>
          </p:nvPr>
        </p:nvSpPr>
        <p:spPr/>
        <p:txBody>
          <a:bodyPr/>
          <a:lstStyle/>
          <a:p>
            <a:fld id="{CE05EE6C-A42E-4A2B-AD3F-FC5800417974}" type="slidenum">
              <a:rPr lang="en-US" smtClean="0"/>
              <a:t>13</a:t>
            </a:fld>
            <a:endParaRPr lang="en-US"/>
          </a:p>
        </p:txBody>
      </p:sp>
    </p:spTree>
    <p:extLst>
      <p:ext uri="{BB962C8B-B14F-4D97-AF65-F5344CB8AC3E}">
        <p14:creationId xmlns:p14="http://schemas.microsoft.com/office/powerpoint/2010/main" val="34076672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Collaboration eliminates the potential confusion, and allows for clearly communicating your historical interpretation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Reach out to others outside yourself to ensure your historical interpretation “makes sense”</a:t>
            </a:r>
          </a:p>
        </p:txBody>
      </p:sp>
      <p:sp>
        <p:nvSpPr>
          <p:cNvPr id="4" name="Slide Number Placeholder 3"/>
          <p:cNvSpPr>
            <a:spLocks noGrp="1"/>
          </p:cNvSpPr>
          <p:nvPr>
            <p:ph type="sldNum" sz="quarter" idx="5"/>
          </p:nvPr>
        </p:nvSpPr>
        <p:spPr/>
        <p:txBody>
          <a:bodyPr/>
          <a:lstStyle/>
          <a:p>
            <a:fld id="{CE05EE6C-A42E-4A2B-AD3F-FC5800417974}" type="slidenum">
              <a:rPr lang="en-US" smtClean="0"/>
              <a:t>85</a:t>
            </a:fld>
            <a:endParaRPr lang="en-US"/>
          </a:p>
        </p:txBody>
      </p:sp>
    </p:spTree>
    <p:extLst>
      <p:ext uri="{BB962C8B-B14F-4D97-AF65-F5344CB8AC3E}">
        <p14:creationId xmlns:p14="http://schemas.microsoft.com/office/powerpoint/2010/main" val="43630068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Collaboration with specific groups builds trust and good, lasting relationships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Pueblo pottery with pueblo tribal members</a:t>
            </a:r>
          </a:p>
        </p:txBody>
      </p:sp>
      <p:sp>
        <p:nvSpPr>
          <p:cNvPr id="4" name="Slide Number Placeholder 3"/>
          <p:cNvSpPr>
            <a:spLocks noGrp="1"/>
          </p:cNvSpPr>
          <p:nvPr>
            <p:ph type="sldNum" sz="quarter" idx="5"/>
          </p:nvPr>
        </p:nvSpPr>
        <p:spPr/>
        <p:txBody>
          <a:bodyPr/>
          <a:lstStyle/>
          <a:p>
            <a:fld id="{CE05EE6C-A42E-4A2B-AD3F-FC5800417974}" type="slidenum">
              <a:rPr lang="en-US" smtClean="0"/>
              <a:t>86</a:t>
            </a:fld>
            <a:endParaRPr lang="en-US"/>
          </a:p>
        </p:txBody>
      </p:sp>
    </p:spTree>
    <p:extLst>
      <p:ext uri="{BB962C8B-B14F-4D97-AF65-F5344CB8AC3E}">
        <p14:creationId xmlns:p14="http://schemas.microsoft.com/office/powerpoint/2010/main" val="2837363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 willing to challenge your own thoughts – NEVER ASSUME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may feel awkward at first, but I can promise that 99% of the time it will be rewarding, and the group you talk to will thank you for it</a:t>
            </a:r>
          </a:p>
        </p:txBody>
      </p:sp>
      <p:sp>
        <p:nvSpPr>
          <p:cNvPr id="4" name="Slide Number Placeholder 3"/>
          <p:cNvSpPr>
            <a:spLocks noGrp="1"/>
          </p:cNvSpPr>
          <p:nvPr>
            <p:ph type="sldNum" sz="quarter" idx="5"/>
          </p:nvPr>
        </p:nvSpPr>
        <p:spPr/>
        <p:txBody>
          <a:bodyPr/>
          <a:lstStyle/>
          <a:p>
            <a:fld id="{CE05EE6C-A42E-4A2B-AD3F-FC5800417974}" type="slidenum">
              <a:rPr lang="en-US" smtClean="0"/>
              <a:t>87</a:t>
            </a:fld>
            <a:endParaRPr lang="en-US"/>
          </a:p>
        </p:txBody>
      </p:sp>
    </p:spTree>
    <p:extLst>
      <p:ext uri="{BB962C8B-B14F-4D97-AF65-F5344CB8AC3E}">
        <p14:creationId xmlns:p14="http://schemas.microsoft.com/office/powerpoint/2010/main" val="8479427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 willing to challenge your own thoughts – NEVER ASSUME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may feel awkward at first, but I can promise that 99% of the time it will be rewarding, and the group you talk to will thank you for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do it all the time with UNK’s ODI – you’re also welcome to contact them any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E05EE6C-A42E-4A2B-AD3F-FC5800417974}" type="slidenum">
              <a:rPr lang="en-US" smtClean="0"/>
              <a:t>88</a:t>
            </a:fld>
            <a:endParaRPr lang="en-US"/>
          </a:p>
        </p:txBody>
      </p:sp>
    </p:spTree>
    <p:extLst>
      <p:ext uri="{BB962C8B-B14F-4D97-AF65-F5344CB8AC3E}">
        <p14:creationId xmlns:p14="http://schemas.microsoft.com/office/powerpoint/2010/main" val="12512281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many marginalized groups had been neglected from the conversation for so long, they will absolutely appreciate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gn="l" fontAlgn="base"/>
            <a:r>
              <a:rPr lang="en-US" b="0" i="0" dirty="0">
                <a:solidFill>
                  <a:srgbClr val="000000"/>
                </a:solidFill>
                <a:effectLst/>
                <a:latin typeface="Arimo"/>
              </a:rPr>
              <a:t>Peabody Museum of Archaeology and Ethnology at Harvard University.</a:t>
            </a:r>
          </a:p>
          <a:p>
            <a:pPr algn="l" fontAlgn="base"/>
            <a:r>
              <a:rPr lang="en-US" b="0" i="0" dirty="0">
                <a:solidFill>
                  <a:srgbClr val="000000"/>
                </a:solidFill>
                <a:effectLst/>
                <a:latin typeface="Arimo"/>
              </a:rPr>
              <a:t>June 3</a:t>
            </a:r>
            <a:r>
              <a:rPr lang="en-US" b="0" i="0" baseline="30000" dirty="0">
                <a:solidFill>
                  <a:srgbClr val="000000"/>
                </a:solidFill>
                <a:effectLst/>
                <a:latin typeface="inherit"/>
              </a:rPr>
              <a:t>rd</a:t>
            </a:r>
            <a:r>
              <a:rPr lang="en-US" b="0" i="0" dirty="0">
                <a:solidFill>
                  <a:srgbClr val="000000"/>
                </a:solidFill>
                <a:effectLst/>
                <a:latin typeface="Arimo"/>
              </a:rPr>
              <a:t> ceremony at the Museum, attended by delegations from the Ponca Tribe of Nebraska and the Ponca Tribe of Oklahoma, the pipe-tomahawk was returned to the Tribe. Rebuilding trust and lasting relationships</a:t>
            </a:r>
          </a:p>
          <a:p>
            <a:pPr algn="l" fontAlgn="base"/>
            <a:endParaRPr lang="en-US" b="0" i="0" dirty="0">
              <a:solidFill>
                <a:srgbClr val="000000"/>
              </a:solidFill>
              <a:effectLst/>
              <a:latin typeface="Arimo"/>
            </a:endParaRPr>
          </a:p>
          <a:p>
            <a:pPr algn="l" fontAlgn="base"/>
            <a:r>
              <a:rPr lang="en-US" b="0" i="0" dirty="0">
                <a:solidFill>
                  <a:srgbClr val="000000"/>
                </a:solidFill>
                <a:effectLst/>
                <a:latin typeface="Arimo"/>
              </a:rPr>
              <a:t>Also- the way this tribe historically interprets this tomahawk is much different than those who are not part of a native indigenous tribe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E05EE6C-A42E-4A2B-AD3F-FC5800417974}" type="slidenum">
              <a:rPr lang="en-US" smtClean="0"/>
              <a:t>89</a:t>
            </a:fld>
            <a:endParaRPr lang="en-US"/>
          </a:p>
        </p:txBody>
      </p:sp>
    </p:spTree>
    <p:extLst>
      <p:ext uri="{BB962C8B-B14F-4D97-AF65-F5344CB8AC3E}">
        <p14:creationId xmlns:p14="http://schemas.microsoft.com/office/powerpoint/2010/main" val="17800893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the question- once you know what it is and why its important, how can you easily apply historical interpretation at your institution?</a:t>
            </a:r>
          </a:p>
        </p:txBody>
      </p:sp>
      <p:sp>
        <p:nvSpPr>
          <p:cNvPr id="4" name="Slide Number Placeholder 3"/>
          <p:cNvSpPr>
            <a:spLocks noGrp="1"/>
          </p:cNvSpPr>
          <p:nvPr>
            <p:ph type="sldNum" sz="quarter" idx="5"/>
          </p:nvPr>
        </p:nvSpPr>
        <p:spPr/>
        <p:txBody>
          <a:bodyPr/>
          <a:lstStyle/>
          <a:p>
            <a:fld id="{CE05EE6C-A42E-4A2B-AD3F-FC5800417974}" type="slidenum">
              <a:rPr lang="en-US" smtClean="0"/>
              <a:t>90</a:t>
            </a:fld>
            <a:endParaRPr lang="en-US"/>
          </a:p>
        </p:txBody>
      </p:sp>
    </p:spTree>
    <p:extLst>
      <p:ext uri="{BB962C8B-B14F-4D97-AF65-F5344CB8AC3E}">
        <p14:creationId xmlns:p14="http://schemas.microsoft.com/office/powerpoint/2010/main" val="16706390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Maybe they’ll see something you didn’t or will offer an interesting way to interpret your history</a:t>
            </a:r>
          </a:p>
        </p:txBody>
      </p:sp>
      <p:sp>
        <p:nvSpPr>
          <p:cNvPr id="4" name="Slide Number Placeholder 3"/>
          <p:cNvSpPr>
            <a:spLocks noGrp="1"/>
          </p:cNvSpPr>
          <p:nvPr>
            <p:ph type="sldNum" sz="quarter" idx="5"/>
          </p:nvPr>
        </p:nvSpPr>
        <p:spPr/>
        <p:txBody>
          <a:bodyPr/>
          <a:lstStyle/>
          <a:p>
            <a:fld id="{CE05EE6C-A42E-4A2B-AD3F-FC5800417974}" type="slidenum">
              <a:rPr lang="en-US" smtClean="0"/>
              <a:t>91</a:t>
            </a:fld>
            <a:endParaRPr lang="en-US"/>
          </a:p>
        </p:txBody>
      </p:sp>
    </p:spTree>
    <p:extLst>
      <p:ext uri="{BB962C8B-B14F-4D97-AF65-F5344CB8AC3E}">
        <p14:creationId xmlns:p14="http://schemas.microsoft.com/office/powerpoint/2010/main" val="398117932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we’re going to get into some real-world examples that I’ve seen have great, effective success</a:t>
            </a:r>
          </a:p>
        </p:txBody>
      </p:sp>
      <p:sp>
        <p:nvSpPr>
          <p:cNvPr id="4" name="Slide Number Placeholder 3"/>
          <p:cNvSpPr>
            <a:spLocks noGrp="1"/>
          </p:cNvSpPr>
          <p:nvPr>
            <p:ph type="sldNum" sz="quarter" idx="5"/>
          </p:nvPr>
        </p:nvSpPr>
        <p:spPr/>
        <p:txBody>
          <a:bodyPr/>
          <a:lstStyle/>
          <a:p>
            <a:fld id="{CE05EE6C-A42E-4A2B-AD3F-FC5800417974}" type="slidenum">
              <a:rPr lang="en-US" smtClean="0"/>
              <a:t>92</a:t>
            </a:fld>
            <a:endParaRPr lang="en-US"/>
          </a:p>
        </p:txBody>
      </p:sp>
    </p:spTree>
    <p:extLst>
      <p:ext uri="{BB962C8B-B14F-4D97-AF65-F5344CB8AC3E}">
        <p14:creationId xmlns:p14="http://schemas.microsoft.com/office/powerpoint/2010/main" val="317495853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E05EE6C-A42E-4A2B-AD3F-FC5800417974}" type="slidenum">
              <a:rPr lang="en-US" smtClean="0"/>
              <a:t>93</a:t>
            </a:fld>
            <a:endParaRPr lang="en-US"/>
          </a:p>
        </p:txBody>
      </p:sp>
    </p:spTree>
    <p:extLst>
      <p:ext uri="{BB962C8B-B14F-4D97-AF65-F5344CB8AC3E}">
        <p14:creationId xmlns:p14="http://schemas.microsoft.com/office/powerpoint/2010/main" val="37240337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 we use our actual building to provide interactive history and create a living space for interpreting our history</a:t>
            </a:r>
          </a:p>
        </p:txBody>
      </p:sp>
      <p:sp>
        <p:nvSpPr>
          <p:cNvPr id="4" name="Slide Number Placeholder 3"/>
          <p:cNvSpPr>
            <a:spLocks noGrp="1"/>
          </p:cNvSpPr>
          <p:nvPr>
            <p:ph type="sldNum" sz="quarter" idx="5"/>
          </p:nvPr>
        </p:nvSpPr>
        <p:spPr/>
        <p:txBody>
          <a:bodyPr/>
          <a:lstStyle/>
          <a:p>
            <a:fld id="{CE05EE6C-A42E-4A2B-AD3F-FC5800417974}" type="slidenum">
              <a:rPr lang="en-US" smtClean="0"/>
              <a:t>94</a:t>
            </a:fld>
            <a:endParaRPr lang="en-US"/>
          </a:p>
        </p:txBody>
      </p:sp>
    </p:spTree>
    <p:extLst>
      <p:ext uri="{BB962C8B-B14F-4D97-AF65-F5344CB8AC3E}">
        <p14:creationId xmlns:p14="http://schemas.microsoft.com/office/powerpoint/2010/main" val="559271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Stories and context (descriptions) bring the history alive.</a:t>
            </a:r>
          </a:p>
          <a:p>
            <a:r>
              <a:rPr lang="en-US" dirty="0"/>
              <a:t>The closest we can get to actually experiencing it firsthand.</a:t>
            </a:r>
          </a:p>
          <a:p>
            <a:endParaRPr lang="en-US" dirty="0"/>
          </a:p>
        </p:txBody>
      </p:sp>
      <p:sp>
        <p:nvSpPr>
          <p:cNvPr id="4" name="Slide Number Placeholder 3"/>
          <p:cNvSpPr>
            <a:spLocks noGrp="1"/>
          </p:cNvSpPr>
          <p:nvPr>
            <p:ph type="sldNum" sz="quarter" idx="5"/>
          </p:nvPr>
        </p:nvSpPr>
        <p:spPr/>
        <p:txBody>
          <a:bodyPr/>
          <a:lstStyle/>
          <a:p>
            <a:fld id="{CE05EE6C-A42E-4A2B-AD3F-FC5800417974}" type="slidenum">
              <a:rPr lang="en-US" smtClean="0"/>
              <a:t>14</a:t>
            </a:fld>
            <a:endParaRPr lang="en-US"/>
          </a:p>
        </p:txBody>
      </p:sp>
    </p:spTree>
    <p:extLst>
      <p:ext uri="{BB962C8B-B14F-4D97-AF65-F5344CB8AC3E}">
        <p14:creationId xmlns:p14="http://schemas.microsoft.com/office/powerpoint/2010/main" val="3231647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 we use our actual building to provide interactive history and create a living space for interpreting our history</a:t>
            </a:r>
          </a:p>
        </p:txBody>
      </p:sp>
      <p:sp>
        <p:nvSpPr>
          <p:cNvPr id="4" name="Slide Number Placeholder 3"/>
          <p:cNvSpPr>
            <a:spLocks noGrp="1"/>
          </p:cNvSpPr>
          <p:nvPr>
            <p:ph type="sldNum" sz="quarter" idx="5"/>
          </p:nvPr>
        </p:nvSpPr>
        <p:spPr/>
        <p:txBody>
          <a:bodyPr/>
          <a:lstStyle/>
          <a:p>
            <a:fld id="{CE05EE6C-A42E-4A2B-AD3F-FC5800417974}" type="slidenum">
              <a:rPr lang="en-US" smtClean="0"/>
              <a:t>95</a:t>
            </a:fld>
            <a:endParaRPr lang="en-US"/>
          </a:p>
        </p:txBody>
      </p:sp>
    </p:spTree>
    <p:extLst>
      <p:ext uri="{BB962C8B-B14F-4D97-AF65-F5344CB8AC3E}">
        <p14:creationId xmlns:p14="http://schemas.microsoft.com/office/powerpoint/2010/main" val="392441318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 we use our actual building to provide interactive history and create a living space for interpreting our history</a:t>
            </a:r>
          </a:p>
        </p:txBody>
      </p:sp>
      <p:sp>
        <p:nvSpPr>
          <p:cNvPr id="4" name="Slide Number Placeholder 3"/>
          <p:cNvSpPr>
            <a:spLocks noGrp="1"/>
          </p:cNvSpPr>
          <p:nvPr>
            <p:ph type="sldNum" sz="quarter" idx="5"/>
          </p:nvPr>
        </p:nvSpPr>
        <p:spPr/>
        <p:txBody>
          <a:bodyPr/>
          <a:lstStyle/>
          <a:p>
            <a:fld id="{CE05EE6C-A42E-4A2B-AD3F-FC5800417974}" type="slidenum">
              <a:rPr lang="en-US" smtClean="0"/>
              <a:t>96</a:t>
            </a:fld>
            <a:endParaRPr lang="en-US"/>
          </a:p>
        </p:txBody>
      </p:sp>
    </p:spTree>
    <p:extLst>
      <p:ext uri="{BB962C8B-B14F-4D97-AF65-F5344CB8AC3E}">
        <p14:creationId xmlns:p14="http://schemas.microsoft.com/office/powerpoint/2010/main" val="12314574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also offer a variety of exhibits with different styles, themes, materials</a:t>
            </a:r>
          </a:p>
        </p:txBody>
      </p:sp>
      <p:sp>
        <p:nvSpPr>
          <p:cNvPr id="4" name="Slide Number Placeholder 3"/>
          <p:cNvSpPr>
            <a:spLocks noGrp="1"/>
          </p:cNvSpPr>
          <p:nvPr>
            <p:ph type="sldNum" sz="quarter" idx="5"/>
          </p:nvPr>
        </p:nvSpPr>
        <p:spPr/>
        <p:txBody>
          <a:bodyPr/>
          <a:lstStyle/>
          <a:p>
            <a:fld id="{CE05EE6C-A42E-4A2B-AD3F-FC5800417974}" type="slidenum">
              <a:rPr lang="en-US" smtClean="0"/>
              <a:t>97</a:t>
            </a:fld>
            <a:endParaRPr lang="en-US"/>
          </a:p>
        </p:txBody>
      </p:sp>
    </p:spTree>
    <p:extLst>
      <p:ext uri="{BB962C8B-B14F-4D97-AF65-F5344CB8AC3E}">
        <p14:creationId xmlns:p14="http://schemas.microsoft.com/office/powerpoint/2010/main" val="392451182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Multiple perspective interpretation</a:t>
            </a:r>
          </a:p>
        </p:txBody>
      </p:sp>
      <p:sp>
        <p:nvSpPr>
          <p:cNvPr id="4" name="Slide Number Placeholder 3"/>
          <p:cNvSpPr>
            <a:spLocks noGrp="1"/>
          </p:cNvSpPr>
          <p:nvPr>
            <p:ph type="sldNum" sz="quarter" idx="5"/>
          </p:nvPr>
        </p:nvSpPr>
        <p:spPr/>
        <p:txBody>
          <a:bodyPr/>
          <a:lstStyle/>
          <a:p>
            <a:fld id="{CE05EE6C-A42E-4A2B-AD3F-FC5800417974}" type="slidenum">
              <a:rPr lang="en-US" smtClean="0"/>
              <a:t>98</a:t>
            </a:fld>
            <a:endParaRPr lang="en-US"/>
          </a:p>
        </p:txBody>
      </p:sp>
    </p:spTree>
    <p:extLst>
      <p:ext uri="{BB962C8B-B14F-4D97-AF65-F5344CB8AC3E}">
        <p14:creationId xmlns:p14="http://schemas.microsoft.com/office/powerpoint/2010/main" val="143340746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Few years ago, we created our own interpretation plan – happy to share this with anyone who wants it</a:t>
            </a:r>
          </a:p>
        </p:txBody>
      </p:sp>
      <p:sp>
        <p:nvSpPr>
          <p:cNvPr id="4" name="Slide Number Placeholder 3"/>
          <p:cNvSpPr>
            <a:spLocks noGrp="1"/>
          </p:cNvSpPr>
          <p:nvPr>
            <p:ph type="sldNum" sz="quarter" idx="5"/>
          </p:nvPr>
        </p:nvSpPr>
        <p:spPr/>
        <p:txBody>
          <a:bodyPr/>
          <a:lstStyle/>
          <a:p>
            <a:fld id="{CE05EE6C-A42E-4A2B-AD3F-FC5800417974}" type="slidenum">
              <a:rPr lang="en-US" smtClean="0"/>
              <a:t>99</a:t>
            </a:fld>
            <a:endParaRPr lang="en-US"/>
          </a:p>
        </p:txBody>
      </p:sp>
    </p:spTree>
    <p:extLst>
      <p:ext uri="{BB962C8B-B14F-4D97-AF65-F5344CB8AC3E}">
        <p14:creationId xmlns:p14="http://schemas.microsoft.com/office/powerpoint/2010/main" val="37711596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Few years ago, we created our own interpretation plan – happy to share this with anyone who wants it</a:t>
            </a:r>
          </a:p>
        </p:txBody>
      </p:sp>
      <p:sp>
        <p:nvSpPr>
          <p:cNvPr id="4" name="Slide Number Placeholder 3"/>
          <p:cNvSpPr>
            <a:spLocks noGrp="1"/>
          </p:cNvSpPr>
          <p:nvPr>
            <p:ph type="sldNum" sz="quarter" idx="5"/>
          </p:nvPr>
        </p:nvSpPr>
        <p:spPr/>
        <p:txBody>
          <a:bodyPr/>
          <a:lstStyle/>
          <a:p>
            <a:fld id="{CE05EE6C-A42E-4A2B-AD3F-FC5800417974}" type="slidenum">
              <a:rPr lang="en-US" smtClean="0"/>
              <a:t>100</a:t>
            </a:fld>
            <a:endParaRPr lang="en-US"/>
          </a:p>
        </p:txBody>
      </p:sp>
    </p:spTree>
    <p:extLst>
      <p:ext uri="{BB962C8B-B14F-4D97-AF65-F5344CB8AC3E}">
        <p14:creationId xmlns:p14="http://schemas.microsoft.com/office/powerpoint/2010/main" val="31714976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E05EE6C-A42E-4A2B-AD3F-FC5800417974}" type="slidenum">
              <a:rPr lang="en-US" smtClean="0"/>
              <a:t>101</a:t>
            </a:fld>
            <a:endParaRPr lang="en-US"/>
          </a:p>
        </p:txBody>
      </p:sp>
    </p:spTree>
    <p:extLst>
      <p:ext uri="{BB962C8B-B14F-4D97-AF65-F5344CB8AC3E}">
        <p14:creationId xmlns:p14="http://schemas.microsoft.com/office/powerpoint/2010/main" val="3981973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Once again---</a:t>
            </a:r>
          </a:p>
          <a:p>
            <a:endParaRPr lang="en-US" dirty="0">
              <a:solidFill>
                <a:schemeClr val="tx1"/>
              </a:solidFill>
            </a:endParaRPr>
          </a:p>
          <a:p>
            <a:r>
              <a:rPr lang="en-US" dirty="0">
                <a:solidFill>
                  <a:schemeClr val="tx1"/>
                </a:solidFill>
              </a:rPr>
              <a:t>A verb, always changing. Allow yourself grace, time to learn, time to familiarize</a:t>
            </a:r>
          </a:p>
        </p:txBody>
      </p:sp>
      <p:sp>
        <p:nvSpPr>
          <p:cNvPr id="4" name="Slide Number Placeholder 3"/>
          <p:cNvSpPr>
            <a:spLocks noGrp="1"/>
          </p:cNvSpPr>
          <p:nvPr>
            <p:ph type="sldNum" sz="quarter" idx="5"/>
          </p:nvPr>
        </p:nvSpPr>
        <p:spPr/>
        <p:txBody>
          <a:bodyPr/>
          <a:lstStyle/>
          <a:p>
            <a:fld id="{CE05EE6C-A42E-4A2B-AD3F-FC5800417974}" type="slidenum">
              <a:rPr lang="en-US" smtClean="0"/>
              <a:t>102</a:t>
            </a:fld>
            <a:endParaRPr lang="en-US"/>
          </a:p>
        </p:txBody>
      </p:sp>
    </p:spTree>
    <p:extLst>
      <p:ext uri="{BB962C8B-B14F-4D97-AF65-F5344CB8AC3E}">
        <p14:creationId xmlns:p14="http://schemas.microsoft.com/office/powerpoint/2010/main" val="166203012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Once again---</a:t>
            </a:r>
          </a:p>
          <a:p>
            <a:endParaRPr lang="en-US" dirty="0">
              <a:solidFill>
                <a:schemeClr val="tx1"/>
              </a:solidFill>
            </a:endParaRPr>
          </a:p>
          <a:p>
            <a:r>
              <a:rPr lang="en-US" dirty="0">
                <a:solidFill>
                  <a:schemeClr val="tx1"/>
                </a:solidFill>
              </a:rPr>
              <a:t>A verb, always changing. Allow yourself grace, time to learn, time to familiarize</a:t>
            </a:r>
          </a:p>
        </p:txBody>
      </p:sp>
      <p:sp>
        <p:nvSpPr>
          <p:cNvPr id="4" name="Slide Number Placeholder 3"/>
          <p:cNvSpPr>
            <a:spLocks noGrp="1"/>
          </p:cNvSpPr>
          <p:nvPr>
            <p:ph type="sldNum" sz="quarter" idx="5"/>
          </p:nvPr>
        </p:nvSpPr>
        <p:spPr/>
        <p:txBody>
          <a:bodyPr/>
          <a:lstStyle/>
          <a:p>
            <a:fld id="{CE05EE6C-A42E-4A2B-AD3F-FC5800417974}" type="slidenum">
              <a:rPr lang="en-US" smtClean="0"/>
              <a:t>103</a:t>
            </a:fld>
            <a:endParaRPr lang="en-US"/>
          </a:p>
        </p:txBody>
      </p:sp>
    </p:spTree>
    <p:extLst>
      <p:ext uri="{BB962C8B-B14F-4D97-AF65-F5344CB8AC3E}">
        <p14:creationId xmlns:p14="http://schemas.microsoft.com/office/powerpoint/2010/main" val="102071518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E05EE6C-A42E-4A2B-AD3F-FC5800417974}" type="slidenum">
              <a:rPr lang="en-US" smtClean="0"/>
              <a:t>104</a:t>
            </a:fld>
            <a:endParaRPr lang="en-US"/>
          </a:p>
        </p:txBody>
      </p:sp>
    </p:spTree>
    <p:extLst>
      <p:ext uri="{BB962C8B-B14F-4D97-AF65-F5344CB8AC3E}">
        <p14:creationId xmlns:p14="http://schemas.microsoft.com/office/powerpoint/2010/main" val="3629138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E8AB2-6839-8C5A-9400-6C7EC1A42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9091E9-9BFB-F70C-E359-1C6BEDFCD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7C0805-5A54-1116-2772-64ACCD53D219}"/>
              </a:ext>
            </a:extLst>
          </p:cNvPr>
          <p:cNvSpPr>
            <a:spLocks noGrp="1"/>
          </p:cNvSpPr>
          <p:nvPr>
            <p:ph type="dt" sz="half" idx="10"/>
          </p:nvPr>
        </p:nvSpPr>
        <p:spPr/>
        <p:txBody>
          <a:bodyPr/>
          <a:lstStyle/>
          <a:p>
            <a:fld id="{72EA7947-E287-4738-8C82-07CE4F01EF03}" type="datetime2">
              <a:rPr lang="en-US" smtClean="0"/>
              <a:t>Tuesday, April 18, 2023</a:t>
            </a:fld>
            <a:endParaRPr lang="en-US" dirty="0"/>
          </a:p>
        </p:txBody>
      </p:sp>
      <p:sp>
        <p:nvSpPr>
          <p:cNvPr id="5" name="Footer Placeholder 4">
            <a:extLst>
              <a:ext uri="{FF2B5EF4-FFF2-40B4-BE49-F238E27FC236}">
                <a16:creationId xmlns:a16="http://schemas.microsoft.com/office/drawing/2014/main" id="{B77E4693-9378-68D8-0742-F8B1084EA9F2}"/>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F326AD6F-3538-8AD7-D4E2-0E51F1DBE89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678815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3153D-728D-3BE2-FC86-6FA0E52621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8D5DB7-5F9D-E774-98DE-B8996FEB0D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E13A3-A24B-F29C-1A0F-BED4896DA8FF}"/>
              </a:ext>
            </a:extLst>
          </p:cNvPr>
          <p:cNvSpPr>
            <a:spLocks noGrp="1"/>
          </p:cNvSpPr>
          <p:nvPr>
            <p:ph type="dt" sz="half" idx="10"/>
          </p:nvPr>
        </p:nvSpPr>
        <p:spPr/>
        <p:txBody>
          <a:bodyPr/>
          <a:lstStyle/>
          <a:p>
            <a:fld id="{EE2EBD84-71F4-4271-8C46-0D47C0A9B12E}" type="datetime2">
              <a:rPr lang="en-US" smtClean="0"/>
              <a:t>Tuesday, April 18, 2023</a:t>
            </a:fld>
            <a:endParaRPr lang="en-US"/>
          </a:p>
        </p:txBody>
      </p:sp>
      <p:sp>
        <p:nvSpPr>
          <p:cNvPr id="5" name="Footer Placeholder 4">
            <a:extLst>
              <a:ext uri="{FF2B5EF4-FFF2-40B4-BE49-F238E27FC236}">
                <a16:creationId xmlns:a16="http://schemas.microsoft.com/office/drawing/2014/main" id="{A243C7D1-321A-3C47-5DE5-F5D6F5650042}"/>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41EA619-1535-25F4-4764-EDAFC6540E0A}"/>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247572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E418AB-F65D-9B37-63D3-A17BE9032D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EF6FB7-7AEE-7046-0C27-46431BAAAB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56E95C-A279-180E-5241-4B35F5818AF7}"/>
              </a:ext>
            </a:extLst>
          </p:cNvPr>
          <p:cNvSpPr>
            <a:spLocks noGrp="1"/>
          </p:cNvSpPr>
          <p:nvPr>
            <p:ph type="dt" sz="half" idx="10"/>
          </p:nvPr>
        </p:nvSpPr>
        <p:spPr/>
        <p:txBody>
          <a:bodyPr/>
          <a:lstStyle/>
          <a:p>
            <a:fld id="{ABAE0CE1-F450-4107-B2CB-17B18F8A3F4A}" type="datetime2">
              <a:rPr lang="en-US" smtClean="0"/>
              <a:t>Tuesday, April 18, 2023</a:t>
            </a:fld>
            <a:endParaRPr lang="en-US"/>
          </a:p>
        </p:txBody>
      </p:sp>
      <p:sp>
        <p:nvSpPr>
          <p:cNvPr id="5" name="Footer Placeholder 4">
            <a:extLst>
              <a:ext uri="{FF2B5EF4-FFF2-40B4-BE49-F238E27FC236}">
                <a16:creationId xmlns:a16="http://schemas.microsoft.com/office/drawing/2014/main" id="{EDE660AB-7380-A1EC-E368-1FE010DCBB26}"/>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5A04D126-E28F-45B2-5429-18D1719CBF48}"/>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48577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65382-0E18-BC87-5044-F78F3A90D9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0CF0BD-BEF6-CE10-8CE4-5F911C8825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A2A5FB-22C7-32B0-A8BD-31EE94A40BED}"/>
              </a:ext>
            </a:extLst>
          </p:cNvPr>
          <p:cNvSpPr>
            <a:spLocks noGrp="1"/>
          </p:cNvSpPr>
          <p:nvPr>
            <p:ph type="dt" sz="half" idx="10"/>
          </p:nvPr>
        </p:nvSpPr>
        <p:spPr/>
        <p:txBody>
          <a:bodyPr/>
          <a:lstStyle/>
          <a:p>
            <a:fld id="{6FE8C025-CD7A-4966-867E-81CF82B15267}" type="datetime2">
              <a:rPr lang="en-US" smtClean="0"/>
              <a:t>Tuesday, April 18, 2023</a:t>
            </a:fld>
            <a:endParaRPr lang="en-US"/>
          </a:p>
        </p:txBody>
      </p:sp>
      <p:sp>
        <p:nvSpPr>
          <p:cNvPr id="5" name="Footer Placeholder 4">
            <a:extLst>
              <a:ext uri="{FF2B5EF4-FFF2-40B4-BE49-F238E27FC236}">
                <a16:creationId xmlns:a16="http://schemas.microsoft.com/office/drawing/2014/main" id="{82A1771A-C15B-3C38-71A0-26C2F4AA7373}"/>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5A770437-86D5-8398-2496-3AD0E3221084}"/>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290281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5EB30-EA62-8EC8-69DB-D26D0A2FC4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FCD5CE-9C08-D5B4-218F-CEDE5AF50E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2D3563-7F79-1189-BA1A-596A76A038A3}"/>
              </a:ext>
            </a:extLst>
          </p:cNvPr>
          <p:cNvSpPr>
            <a:spLocks noGrp="1"/>
          </p:cNvSpPr>
          <p:nvPr>
            <p:ph type="dt" sz="half" idx="10"/>
          </p:nvPr>
        </p:nvSpPr>
        <p:spPr/>
        <p:txBody>
          <a:bodyPr/>
          <a:lstStyle/>
          <a:p>
            <a:fld id="{FE809929-0719-4517-94D6-FDF7F99E70F6}" type="datetime2">
              <a:rPr lang="en-US" smtClean="0"/>
              <a:t>Tuesday, April 18, 2023</a:t>
            </a:fld>
            <a:endParaRPr lang="en-US"/>
          </a:p>
        </p:txBody>
      </p:sp>
      <p:sp>
        <p:nvSpPr>
          <p:cNvPr id="5" name="Footer Placeholder 4">
            <a:extLst>
              <a:ext uri="{FF2B5EF4-FFF2-40B4-BE49-F238E27FC236}">
                <a16:creationId xmlns:a16="http://schemas.microsoft.com/office/drawing/2014/main" id="{38C28F9B-36AD-F84E-0C4F-8874D8C9363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F248378F-26F8-4DC0-3B37-497A9A22A3BE}"/>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628955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AB4F-282C-6F29-2186-07F697960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CB9556-CE27-E571-73C2-1D745C8F90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8692C9-D91C-AF69-15C5-FDEAA20A8B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095BC8-E905-C05F-7FE7-0C87AF7AB47E}"/>
              </a:ext>
            </a:extLst>
          </p:cNvPr>
          <p:cNvSpPr>
            <a:spLocks noGrp="1"/>
          </p:cNvSpPr>
          <p:nvPr>
            <p:ph type="dt" sz="half" idx="10"/>
          </p:nvPr>
        </p:nvSpPr>
        <p:spPr/>
        <p:txBody>
          <a:bodyPr/>
          <a:lstStyle/>
          <a:p>
            <a:fld id="{20E95673-5512-4AAA-9AEB-E00C61EC65D5}" type="datetime2">
              <a:rPr lang="en-US" smtClean="0"/>
              <a:t>Tuesday, April 18, 2023</a:t>
            </a:fld>
            <a:endParaRPr lang="en-US"/>
          </a:p>
        </p:txBody>
      </p:sp>
      <p:sp>
        <p:nvSpPr>
          <p:cNvPr id="6" name="Footer Placeholder 5">
            <a:extLst>
              <a:ext uri="{FF2B5EF4-FFF2-40B4-BE49-F238E27FC236}">
                <a16:creationId xmlns:a16="http://schemas.microsoft.com/office/drawing/2014/main" id="{9F661446-BB6B-000F-9CB3-F0D1592E874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2C1B3A-2DBE-8447-64F2-688BACE55D18}"/>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403573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E527A-AD63-74AB-31A8-9441EBFB76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5F1980-9783-F9C8-955F-9E18D01068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58A0E7-F775-4EC1-AE47-7FB4E85DF2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2C17F8-6D69-CB81-C0C9-16EC9FE901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F98C2B-FDC9-C12D-7181-563AAC5CD7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4B5B16-8567-2306-E305-EDB6699D29D3}"/>
              </a:ext>
            </a:extLst>
          </p:cNvPr>
          <p:cNvSpPr>
            <a:spLocks noGrp="1"/>
          </p:cNvSpPr>
          <p:nvPr>
            <p:ph type="dt" sz="half" idx="10"/>
          </p:nvPr>
        </p:nvSpPr>
        <p:spPr/>
        <p:txBody>
          <a:bodyPr/>
          <a:lstStyle/>
          <a:p>
            <a:fld id="{C13138FA-2E87-4873-8BBA-13E447C9A99A}" type="datetime2">
              <a:rPr lang="en-US" smtClean="0"/>
              <a:t>Tuesday, April 18, 2023</a:t>
            </a:fld>
            <a:endParaRPr lang="en-US"/>
          </a:p>
        </p:txBody>
      </p:sp>
      <p:sp>
        <p:nvSpPr>
          <p:cNvPr id="8" name="Footer Placeholder 7">
            <a:extLst>
              <a:ext uri="{FF2B5EF4-FFF2-40B4-BE49-F238E27FC236}">
                <a16:creationId xmlns:a16="http://schemas.microsoft.com/office/drawing/2014/main" id="{110A4D58-7D79-0C6F-9630-5FA89DFCF8D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739EFC9D-0F36-7510-7E71-7474FA3DB67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801741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AEAE4-8A01-F755-3DD8-20CCB5F3D8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02913-FBF9-F4A4-5005-3D4CA431BF1C}"/>
              </a:ext>
            </a:extLst>
          </p:cNvPr>
          <p:cNvSpPr>
            <a:spLocks noGrp="1"/>
          </p:cNvSpPr>
          <p:nvPr>
            <p:ph type="dt" sz="half" idx="10"/>
          </p:nvPr>
        </p:nvSpPr>
        <p:spPr/>
        <p:txBody>
          <a:bodyPr/>
          <a:lstStyle/>
          <a:p>
            <a:fld id="{D75BB40A-97BD-4BFB-B639-0BFF95FDE8B7}" type="datetime2">
              <a:rPr lang="en-US" smtClean="0"/>
              <a:t>Tuesday, April 18, 2023</a:t>
            </a:fld>
            <a:endParaRPr lang="en-US"/>
          </a:p>
        </p:txBody>
      </p:sp>
      <p:sp>
        <p:nvSpPr>
          <p:cNvPr id="4" name="Footer Placeholder 3">
            <a:extLst>
              <a:ext uri="{FF2B5EF4-FFF2-40B4-BE49-F238E27FC236}">
                <a16:creationId xmlns:a16="http://schemas.microsoft.com/office/drawing/2014/main" id="{63A4F522-4715-4901-4494-22B1F3CB0A61}"/>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AF91B535-A515-70AF-26FA-5DF7119D0B8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528552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22A55B-541A-0295-75BF-A1EB1BE0536B}"/>
              </a:ext>
            </a:extLst>
          </p:cNvPr>
          <p:cNvSpPr>
            <a:spLocks noGrp="1"/>
          </p:cNvSpPr>
          <p:nvPr>
            <p:ph type="dt" sz="half" idx="10"/>
          </p:nvPr>
        </p:nvSpPr>
        <p:spPr/>
        <p:txBody>
          <a:bodyPr/>
          <a:lstStyle/>
          <a:p>
            <a:fld id="{9EE9E0E3-ECF6-4CFE-8698-AEFEBCECC3C0}" type="datetime2">
              <a:rPr lang="en-US" smtClean="0"/>
              <a:t>Tuesday, April 18, 2023</a:t>
            </a:fld>
            <a:endParaRPr lang="en-US"/>
          </a:p>
        </p:txBody>
      </p:sp>
      <p:sp>
        <p:nvSpPr>
          <p:cNvPr id="3" name="Footer Placeholder 2">
            <a:extLst>
              <a:ext uri="{FF2B5EF4-FFF2-40B4-BE49-F238E27FC236}">
                <a16:creationId xmlns:a16="http://schemas.microsoft.com/office/drawing/2014/main" id="{EE789EF9-4445-27C1-2327-7AC0890496F9}"/>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679F843D-F9D6-1DD3-8FFA-16621CBDF75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704473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4EDA1-809F-459E-0ECD-231D3A9905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8A0F4F-39BE-BB3E-FE61-7D47643E9D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8E93EE-1784-7EA8-95C6-20C0B7F59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286FAB-3EB9-9A69-BA2B-6DCF95044A9F}"/>
              </a:ext>
            </a:extLst>
          </p:cNvPr>
          <p:cNvSpPr>
            <a:spLocks noGrp="1"/>
          </p:cNvSpPr>
          <p:nvPr>
            <p:ph type="dt" sz="half" idx="10"/>
          </p:nvPr>
        </p:nvSpPr>
        <p:spPr/>
        <p:txBody>
          <a:bodyPr/>
          <a:lstStyle/>
          <a:p>
            <a:fld id="{251462FC-960E-4740-921F-B36862979F21}" type="datetime2">
              <a:rPr lang="en-US" smtClean="0"/>
              <a:t>Tuesday, April 18, 2023</a:t>
            </a:fld>
            <a:endParaRPr lang="en-US"/>
          </a:p>
        </p:txBody>
      </p:sp>
      <p:sp>
        <p:nvSpPr>
          <p:cNvPr id="6" name="Footer Placeholder 5">
            <a:extLst>
              <a:ext uri="{FF2B5EF4-FFF2-40B4-BE49-F238E27FC236}">
                <a16:creationId xmlns:a16="http://schemas.microsoft.com/office/drawing/2014/main" id="{33563F67-E42F-96C3-4D9C-FD026745EE3C}"/>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EF1CC2BB-FEAA-A6B3-DE59-ABB7DE4F526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682221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E4589-FBC8-36DB-4D82-D4E8FE3A7C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06D99E-4201-3995-1A3D-FE01894FDE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5EC37B-FD42-EE9C-7247-98AB4095E8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13BC8D-D978-625C-05BF-58A8CA6DA6D2}"/>
              </a:ext>
            </a:extLst>
          </p:cNvPr>
          <p:cNvSpPr>
            <a:spLocks noGrp="1"/>
          </p:cNvSpPr>
          <p:nvPr>
            <p:ph type="dt" sz="half" idx="10"/>
          </p:nvPr>
        </p:nvSpPr>
        <p:spPr/>
        <p:txBody>
          <a:bodyPr/>
          <a:lstStyle/>
          <a:p>
            <a:fld id="{E50BC9E2-CB44-4C05-9BB5-496C18A241E0}" type="datetime2">
              <a:rPr lang="en-US" smtClean="0"/>
              <a:t>Tuesday, April 18, 2023</a:t>
            </a:fld>
            <a:endParaRPr lang="en-US"/>
          </a:p>
        </p:txBody>
      </p:sp>
      <p:sp>
        <p:nvSpPr>
          <p:cNvPr id="6" name="Footer Placeholder 5">
            <a:extLst>
              <a:ext uri="{FF2B5EF4-FFF2-40B4-BE49-F238E27FC236}">
                <a16:creationId xmlns:a16="http://schemas.microsoft.com/office/drawing/2014/main" id="{186236B8-5E75-1313-355B-7D266D8E8D2C}"/>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FA10F549-ECB8-877B-2323-39BCE5CF1C15}"/>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34094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873209-937E-3CD6-5844-FE79622F6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89AB12-1648-6D25-3E41-91B50DDC53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ECD6C1-DBC1-3CEE-662C-6FE6142936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CB39B-5F4C-4A7E-9BE3-AAFD45576D16}" type="datetime2">
              <a:rPr lang="en-US" smtClean="0"/>
              <a:t>Tuesday, April 18, 2023</a:t>
            </a:fld>
            <a:endParaRPr lang="en-US" dirty="0"/>
          </a:p>
        </p:txBody>
      </p:sp>
      <p:sp>
        <p:nvSpPr>
          <p:cNvPr id="5" name="Footer Placeholder 4">
            <a:extLst>
              <a:ext uri="{FF2B5EF4-FFF2-40B4-BE49-F238E27FC236}">
                <a16:creationId xmlns:a16="http://schemas.microsoft.com/office/drawing/2014/main" id="{B5D9744F-A1E8-673F-7D65-22136229C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FD8AAF1D-3942-32B6-FD1C-4CD67D50C1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993399461"/>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9.jpg"/><Relationship Id="rId4" Type="http://schemas.openxmlformats.org/officeDocument/2006/relationships/image" Target="../media/image6.jpeg"/></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9.jpg"/><Relationship Id="rId4" Type="http://schemas.openxmlformats.org/officeDocument/2006/relationships/image" Target="../media/image6.jpeg"/></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9.jpg"/><Relationship Id="rId4" Type="http://schemas.openxmlformats.org/officeDocument/2006/relationships/image" Target="../media/image6.jpe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3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4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6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6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6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8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9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9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9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48490BC-1976-4656-9911-35E748C9F278}"/>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9D1DC9D-030C-2B14-7C61-22E37BEACF73}"/>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10" name="Rectangle 9">
            <a:extLst>
              <a:ext uri="{FF2B5EF4-FFF2-40B4-BE49-F238E27FC236}">
                <a16:creationId xmlns:a16="http://schemas.microsoft.com/office/drawing/2014/main" id="{4974772B-01DF-5162-D73F-4D04BF4702B7}"/>
              </a:ext>
            </a:extLst>
          </p:cNvPr>
          <p:cNvSpPr/>
          <p:nvPr/>
        </p:nvSpPr>
        <p:spPr>
          <a:xfrm>
            <a:off x="0" y="5561046"/>
            <a:ext cx="12192000" cy="1296954"/>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8DEBA79D-33C7-CB9B-81F9-919D931442F4}"/>
              </a:ext>
            </a:extLst>
          </p:cNvPr>
          <p:cNvPicPr>
            <a:picLocks noChangeAspect="1"/>
          </p:cNvPicPr>
          <p:nvPr/>
        </p:nvPicPr>
        <p:blipFill rotWithShape="1">
          <a:blip r:embed="rId3"/>
          <a:srcRect l="8511" t="13647" r="-1" b="1"/>
          <a:stretch/>
        </p:blipFill>
        <p:spPr>
          <a:xfrm>
            <a:off x="0" y="11723"/>
            <a:ext cx="12191999" cy="6857999"/>
          </a:xfrm>
          <a:prstGeom prst="rect">
            <a:avLst/>
          </a:prstGeom>
        </p:spPr>
      </p:pic>
      <p:sp>
        <p:nvSpPr>
          <p:cNvPr id="6" name="TextBox 5">
            <a:extLst>
              <a:ext uri="{FF2B5EF4-FFF2-40B4-BE49-F238E27FC236}">
                <a16:creationId xmlns:a16="http://schemas.microsoft.com/office/drawing/2014/main" id="{61632E5C-ECED-F9E9-C89B-BCDE44115F7A}"/>
              </a:ext>
            </a:extLst>
          </p:cNvPr>
          <p:cNvSpPr txBox="1"/>
          <p:nvPr/>
        </p:nvSpPr>
        <p:spPr>
          <a:xfrm>
            <a:off x="535022" y="4134256"/>
            <a:ext cx="11666706" cy="1663430"/>
          </a:xfrm>
          <a:prstGeom prst="rect">
            <a:avLst/>
          </a:prstGeom>
          <a:solidFill>
            <a:schemeClr val="tx1"/>
          </a:solidFill>
        </p:spPr>
        <p:txBody>
          <a:bodyPr wrap="square" rIns="274320" rtlCol="0" anchor="ctr">
            <a:noAutofit/>
          </a:bodyPr>
          <a:lstStyle/>
          <a:p>
            <a:pPr algn="r">
              <a:tabLst>
                <a:tab pos="10972800" algn="l"/>
              </a:tabLst>
            </a:pPr>
            <a:r>
              <a:rPr lang="en-US" sz="4400" dirty="0">
                <a:solidFill>
                  <a:schemeClr val="bg1"/>
                </a:solidFill>
                <a:latin typeface="Sitka Heading" pitchFamily="2" charset="0"/>
              </a:rPr>
              <a:t>History without Meaning Just Isn’t Worth Doing </a:t>
            </a:r>
          </a:p>
          <a:p>
            <a:pPr algn="r"/>
            <a:endParaRPr lang="en-US" sz="1000" dirty="0">
              <a:solidFill>
                <a:schemeClr val="bg1"/>
              </a:solidFill>
            </a:endParaRPr>
          </a:p>
          <a:p>
            <a:pPr algn="r"/>
            <a:r>
              <a:rPr lang="en-US" sz="3000" dirty="0">
                <a:solidFill>
                  <a:srgbClr val="8EBB57"/>
                </a:solidFill>
                <a:latin typeface="+mj-lt"/>
              </a:rPr>
              <a:t>How to Apply Historical Interpretation at Museums and Historic Sites    </a:t>
            </a:r>
          </a:p>
          <a:p>
            <a:pPr algn="r"/>
            <a:endParaRPr lang="en-US" dirty="0">
              <a:solidFill>
                <a:schemeClr val="bg1"/>
              </a:solidFill>
            </a:endParaRPr>
          </a:p>
        </p:txBody>
      </p:sp>
      <p:sp>
        <p:nvSpPr>
          <p:cNvPr id="8" name="TextBox 7">
            <a:extLst>
              <a:ext uri="{FF2B5EF4-FFF2-40B4-BE49-F238E27FC236}">
                <a16:creationId xmlns:a16="http://schemas.microsoft.com/office/drawing/2014/main" id="{024176DF-A074-5CBE-0B76-C6E120B9A39C}"/>
              </a:ext>
            </a:extLst>
          </p:cNvPr>
          <p:cNvSpPr txBox="1"/>
          <p:nvPr/>
        </p:nvSpPr>
        <p:spPr>
          <a:xfrm>
            <a:off x="4970585" y="6395563"/>
            <a:ext cx="7324928" cy="450714"/>
          </a:xfrm>
          <a:prstGeom prst="rect">
            <a:avLst/>
          </a:prstGeom>
          <a:noFill/>
        </p:spPr>
        <p:txBody>
          <a:bodyPr wrap="square" rIns="274320" rtlCol="0" anchor="ctr">
            <a:noAutofit/>
          </a:bodyPr>
          <a:lstStyle/>
          <a:p>
            <a:pPr algn="r">
              <a:tabLst>
                <a:tab pos="10972800" algn="l"/>
              </a:tabLst>
            </a:pPr>
            <a:r>
              <a:rPr lang="en-US" sz="1400" i="1" dirty="0">
                <a:solidFill>
                  <a:schemeClr val="bg1"/>
                </a:solidFill>
                <a:latin typeface="Sitka Heading" pitchFamily="2" charset="0"/>
              </a:rPr>
              <a:t>Photo credit: University of Nebraska State Museum, “Cherish Nebraska” Exhibit, 2019</a:t>
            </a:r>
            <a:endParaRPr lang="en-US" sz="1400" i="1" dirty="0">
              <a:solidFill>
                <a:schemeClr val="bg1"/>
              </a:solidFill>
            </a:endParaRPr>
          </a:p>
        </p:txBody>
      </p:sp>
    </p:spTree>
    <p:extLst>
      <p:ext uri="{BB962C8B-B14F-4D97-AF65-F5344CB8AC3E}">
        <p14:creationId xmlns:p14="http://schemas.microsoft.com/office/powerpoint/2010/main" val="1964902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126425"/>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Historical Interpretation Provides:</a:t>
            </a:r>
            <a:endParaRPr lang="en-US" sz="3000" spc="60" dirty="0">
              <a:latin typeface="Sitka Heading" pitchFamily="2" charset="0"/>
            </a:endParaRPr>
          </a:p>
        </p:txBody>
      </p:sp>
      <p:sp>
        <p:nvSpPr>
          <p:cNvPr id="3" name="Title 1">
            <a:extLst>
              <a:ext uri="{FF2B5EF4-FFF2-40B4-BE49-F238E27FC236}">
                <a16:creationId xmlns:a16="http://schemas.microsoft.com/office/drawing/2014/main" id="{380D6E79-B66C-4503-8312-3222F0B6E80C}"/>
              </a:ext>
            </a:extLst>
          </p:cNvPr>
          <p:cNvSpPr txBox="1">
            <a:spLocks/>
          </p:cNvSpPr>
          <p:nvPr/>
        </p:nvSpPr>
        <p:spPr>
          <a:xfrm>
            <a:off x="3021700" y="1277816"/>
            <a:ext cx="7529069" cy="5134708"/>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marL="457200" indent="-457200">
              <a:lnSpc>
                <a:spcPct val="150000"/>
              </a:lnSpc>
              <a:buFont typeface="Arial" panose="020B0604020202020204" pitchFamily="34" charset="0"/>
              <a:buChar char="•"/>
            </a:pPr>
            <a:r>
              <a:rPr lang="en-US" sz="2600" spc="60" dirty="0">
                <a:latin typeface="Sitka Heading" pitchFamily="2" charset="0"/>
              </a:rPr>
              <a:t>Meaning – the “why”</a:t>
            </a:r>
          </a:p>
        </p:txBody>
      </p:sp>
    </p:spTree>
    <p:extLst>
      <p:ext uri="{BB962C8B-B14F-4D97-AF65-F5344CB8AC3E}">
        <p14:creationId xmlns:p14="http://schemas.microsoft.com/office/powerpoint/2010/main" val="28076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6CE3BDC-B500-5CD7-3D15-03D4C69F48C2}"/>
              </a:ext>
            </a:extLst>
          </p:cNvPr>
          <p:cNvSpPr txBox="1">
            <a:spLocks/>
          </p:cNvSpPr>
          <p:nvPr/>
        </p:nvSpPr>
        <p:spPr>
          <a:xfrm>
            <a:off x="1336432" y="1571900"/>
            <a:ext cx="10269414"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lvl="1">
              <a:lnSpc>
                <a:spcPct val="150000"/>
              </a:lnSpc>
            </a:pPr>
            <a:endParaRPr lang="en-US" sz="2800" spc="60" dirty="0">
              <a:latin typeface="Sitka Heading" pitchFamily="2" charset="0"/>
            </a:endParaRPr>
          </a:p>
        </p:txBody>
      </p:sp>
      <p:pic>
        <p:nvPicPr>
          <p:cNvPr id="5" name="Picture 4" descr="A picture containing diagram&#10;&#10;Description automatically generated">
            <a:extLst>
              <a:ext uri="{FF2B5EF4-FFF2-40B4-BE49-F238E27FC236}">
                <a16:creationId xmlns:a16="http://schemas.microsoft.com/office/drawing/2014/main" id="{0D33E0E2-B8C0-EFEF-5DE6-25E77AF6B1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1446" y="-3312"/>
            <a:ext cx="6021200" cy="6852616"/>
          </a:xfrm>
          <a:prstGeom prst="rect">
            <a:avLst/>
          </a:prstGeom>
        </p:spPr>
      </p:pic>
      <p:sp>
        <p:nvSpPr>
          <p:cNvPr id="2" name="Rectangle 1">
            <a:extLst>
              <a:ext uri="{FF2B5EF4-FFF2-40B4-BE49-F238E27FC236}">
                <a16:creationId xmlns:a16="http://schemas.microsoft.com/office/drawing/2014/main" id="{5A1BB347-1CEA-B8EA-EF69-83A4E68F8A8E}"/>
              </a:ext>
            </a:extLst>
          </p:cNvPr>
          <p:cNvSpPr/>
          <p:nvPr/>
        </p:nvSpPr>
        <p:spPr>
          <a:xfrm>
            <a:off x="5404338" y="3751385"/>
            <a:ext cx="1395047" cy="164123"/>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43782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820616"/>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Additional Resources</a:t>
            </a:r>
            <a:endParaRPr lang="en-US" sz="3000" spc="60" dirty="0">
              <a:latin typeface="Sitka Heading" pitchFamily="2" charset="0"/>
            </a:endParaRPr>
          </a:p>
        </p:txBody>
      </p:sp>
      <p:sp>
        <p:nvSpPr>
          <p:cNvPr id="3" name="Title 1">
            <a:extLst>
              <a:ext uri="{FF2B5EF4-FFF2-40B4-BE49-F238E27FC236}">
                <a16:creationId xmlns:a16="http://schemas.microsoft.com/office/drawing/2014/main" id="{B6CE3BDC-B500-5CD7-3D15-03D4C69F48C2}"/>
              </a:ext>
            </a:extLst>
          </p:cNvPr>
          <p:cNvSpPr txBox="1">
            <a:spLocks/>
          </p:cNvSpPr>
          <p:nvPr/>
        </p:nvSpPr>
        <p:spPr>
          <a:xfrm>
            <a:off x="1336432" y="1571900"/>
            <a:ext cx="10269414"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lvl="1">
              <a:lnSpc>
                <a:spcPct val="150000"/>
              </a:lnSpc>
            </a:pPr>
            <a:endParaRPr lang="en-US" sz="2800" spc="60" dirty="0">
              <a:latin typeface="Sitka Heading" pitchFamily="2" charset="0"/>
            </a:endParaRPr>
          </a:p>
        </p:txBody>
      </p:sp>
      <p:sp>
        <p:nvSpPr>
          <p:cNvPr id="5" name="Title 1">
            <a:extLst>
              <a:ext uri="{FF2B5EF4-FFF2-40B4-BE49-F238E27FC236}">
                <a16:creationId xmlns:a16="http://schemas.microsoft.com/office/drawing/2014/main" id="{E1D06A19-949A-883F-B8DA-0B15A37A7122}"/>
              </a:ext>
            </a:extLst>
          </p:cNvPr>
          <p:cNvSpPr txBox="1">
            <a:spLocks/>
          </p:cNvSpPr>
          <p:nvPr/>
        </p:nvSpPr>
        <p:spPr>
          <a:xfrm>
            <a:off x="1576754" y="1470121"/>
            <a:ext cx="9788769"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lvl="1" indent="-457200">
              <a:lnSpc>
                <a:spcPct val="150000"/>
              </a:lnSpc>
              <a:buFont typeface="Arial" panose="020B0604020202020204" pitchFamily="34" charset="0"/>
              <a:buChar char="•"/>
            </a:pPr>
            <a:r>
              <a:rPr lang="en-US" sz="2800" spc="60" dirty="0">
                <a:latin typeface="Sitka Heading" pitchFamily="2" charset="0"/>
              </a:rPr>
              <a:t>Nebraska Museums Association</a:t>
            </a:r>
          </a:p>
          <a:p>
            <a:pPr lvl="1" indent="-457200">
              <a:lnSpc>
                <a:spcPct val="150000"/>
              </a:lnSpc>
              <a:buFont typeface="Arial" panose="020B0604020202020204" pitchFamily="34" charset="0"/>
              <a:buChar char="•"/>
            </a:pPr>
            <a:r>
              <a:rPr lang="en-US" sz="2800" spc="60" dirty="0">
                <a:latin typeface="Sitka Heading" pitchFamily="2" charset="0"/>
              </a:rPr>
              <a:t>University of Nebraska at Kearney History Department</a:t>
            </a:r>
          </a:p>
          <a:p>
            <a:pPr lvl="1" indent="-457200">
              <a:lnSpc>
                <a:spcPct val="150000"/>
              </a:lnSpc>
              <a:buFont typeface="Arial" panose="020B0604020202020204" pitchFamily="34" charset="0"/>
              <a:buChar char="•"/>
            </a:pPr>
            <a:r>
              <a:rPr lang="en-US" sz="2800" spc="60" dirty="0">
                <a:latin typeface="Sitka Heading" pitchFamily="2" charset="0"/>
              </a:rPr>
              <a:t>History Nebraska</a:t>
            </a:r>
          </a:p>
          <a:p>
            <a:pPr lvl="1" indent="-457200">
              <a:lnSpc>
                <a:spcPct val="150000"/>
              </a:lnSpc>
              <a:buFont typeface="Arial" panose="020B0604020202020204" pitchFamily="34" charset="0"/>
              <a:buChar char="•"/>
            </a:pPr>
            <a:r>
              <a:rPr lang="en-US" sz="2800" spc="60" dirty="0">
                <a:latin typeface="Sitka Heading" pitchFamily="2" charset="0"/>
              </a:rPr>
              <a:t>American Alliance of Museums MAP Assessment</a:t>
            </a:r>
          </a:p>
          <a:p>
            <a:pPr lvl="1" indent="-457200">
              <a:lnSpc>
                <a:spcPct val="150000"/>
              </a:lnSpc>
              <a:buFont typeface="Arial" panose="020B0604020202020204" pitchFamily="34" charset="0"/>
              <a:buChar char="•"/>
            </a:pPr>
            <a:r>
              <a:rPr lang="en-US" sz="2800" spc="60" dirty="0">
                <a:latin typeface="Sitka Heading" pitchFamily="2" charset="0"/>
              </a:rPr>
              <a:t>American Alliance of Museums Education and Interpretation Standards </a:t>
            </a:r>
          </a:p>
          <a:p>
            <a:pPr lvl="1" indent="-457200">
              <a:lnSpc>
                <a:spcPct val="150000"/>
              </a:lnSpc>
              <a:buFont typeface="Arial" panose="020B0604020202020204" pitchFamily="34" charset="0"/>
              <a:buChar char="•"/>
            </a:pPr>
            <a:r>
              <a:rPr lang="en-US" sz="2800" spc="60" dirty="0">
                <a:latin typeface="Sitka Heading" pitchFamily="2" charset="0"/>
              </a:rPr>
              <a:t>YouTube, books, articles, etc.</a:t>
            </a:r>
          </a:p>
        </p:txBody>
      </p:sp>
    </p:spTree>
    <p:extLst>
      <p:ext uri="{BB962C8B-B14F-4D97-AF65-F5344CB8AC3E}">
        <p14:creationId xmlns:p14="http://schemas.microsoft.com/office/powerpoint/2010/main" val="1385214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49464"/>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583691" y="562381"/>
            <a:ext cx="11300266" cy="608708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r>
              <a:rPr lang="en-US" b="1" spc="60" dirty="0">
                <a:latin typeface="Sitka Heading" pitchFamily="2" charset="0"/>
              </a:rPr>
              <a:t>Historical Interpretation:</a:t>
            </a:r>
          </a:p>
          <a:p>
            <a:endParaRPr lang="en-US" sz="3600" b="1" spc="60" dirty="0">
              <a:latin typeface="Sitka Heading" pitchFamily="2" charset="0"/>
            </a:endParaRPr>
          </a:p>
        </p:txBody>
      </p:sp>
    </p:spTree>
    <p:extLst>
      <p:ext uri="{BB962C8B-B14F-4D97-AF65-F5344CB8AC3E}">
        <p14:creationId xmlns:p14="http://schemas.microsoft.com/office/powerpoint/2010/main" val="40794518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49464"/>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583691" y="562381"/>
            <a:ext cx="11300266" cy="608708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r>
              <a:rPr lang="en-US" b="1" spc="60" dirty="0">
                <a:latin typeface="Sitka Heading" pitchFamily="2" charset="0"/>
              </a:rPr>
              <a:t>Historical Interpretation:</a:t>
            </a:r>
          </a:p>
          <a:p>
            <a:endParaRPr lang="en-US" sz="3600" b="1" spc="60" dirty="0">
              <a:latin typeface="Sitka Heading" pitchFamily="2" charset="0"/>
            </a:endParaRPr>
          </a:p>
          <a:p>
            <a:pPr marL="457200"/>
            <a:r>
              <a:rPr lang="en-US" sz="3600" spc="60" dirty="0">
                <a:latin typeface="Sitka Heading" pitchFamily="2" charset="0"/>
              </a:rPr>
              <a:t>The act or result of explaining or interpreting history; the way the past is explained or understood.</a:t>
            </a:r>
          </a:p>
          <a:p>
            <a:pPr marL="457200"/>
            <a:endParaRPr lang="en-US" sz="3600" spc="60" dirty="0">
              <a:latin typeface="Sitka Heading" pitchFamily="2" charset="0"/>
            </a:endParaRPr>
          </a:p>
          <a:p>
            <a:pPr marL="457200"/>
            <a:r>
              <a:rPr lang="en-US" sz="3600" b="1" spc="60" dirty="0">
                <a:latin typeface="Sitka Heading" pitchFamily="2" charset="0"/>
              </a:rPr>
              <a:t>For museums and historic sites --</a:t>
            </a:r>
          </a:p>
          <a:p>
            <a:pPr marL="457200"/>
            <a:r>
              <a:rPr lang="en-US" sz="3600" spc="60" dirty="0">
                <a:latin typeface="Sitka Heading" pitchFamily="2" charset="0"/>
              </a:rPr>
              <a:t>Creating meaningful histories from our collections and research, and effectively communicating those histories to our visitors.</a:t>
            </a:r>
          </a:p>
        </p:txBody>
      </p:sp>
    </p:spTree>
    <p:extLst>
      <p:ext uri="{BB962C8B-B14F-4D97-AF65-F5344CB8AC3E}">
        <p14:creationId xmlns:p14="http://schemas.microsoft.com/office/powerpoint/2010/main" val="36692596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393502" y="330730"/>
            <a:ext cx="11572233" cy="820616"/>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3400" i="1" spc="60" dirty="0">
                <a:latin typeface="Sitka Heading" pitchFamily="2" charset="0"/>
              </a:rPr>
              <a:t>Thank you and have fun with your Historical Interpretation!</a:t>
            </a:r>
          </a:p>
        </p:txBody>
      </p:sp>
      <p:sp>
        <p:nvSpPr>
          <p:cNvPr id="6" name="Title 1">
            <a:extLst>
              <a:ext uri="{FF2B5EF4-FFF2-40B4-BE49-F238E27FC236}">
                <a16:creationId xmlns:a16="http://schemas.microsoft.com/office/drawing/2014/main" id="{B51B2766-81E5-AD93-E1A0-D30DB90CFF22}"/>
              </a:ext>
            </a:extLst>
          </p:cNvPr>
          <p:cNvSpPr txBox="1">
            <a:spLocks/>
          </p:cNvSpPr>
          <p:nvPr/>
        </p:nvSpPr>
        <p:spPr>
          <a:xfrm>
            <a:off x="1367860" y="1468127"/>
            <a:ext cx="8026735" cy="2111281"/>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marL="0" lvl="1"/>
            <a:r>
              <a:rPr lang="en-US" sz="2400" spc="60" dirty="0">
                <a:latin typeface="Times New Roman" panose="02020603050405020304" pitchFamily="18" charset="0"/>
                <a:cs typeface="Times New Roman" panose="02020603050405020304" pitchFamily="18" charset="0"/>
              </a:rPr>
              <a:t>Special Thanks to:</a:t>
            </a:r>
          </a:p>
          <a:p>
            <a:pPr marL="0" lvl="1"/>
            <a:endParaRPr lang="en-US" sz="1000" spc="60" dirty="0">
              <a:latin typeface="Times New Roman" panose="02020603050405020304" pitchFamily="18" charset="0"/>
              <a:cs typeface="Times New Roman" panose="02020603050405020304" pitchFamily="18" charset="0"/>
            </a:endParaRPr>
          </a:p>
          <a:p>
            <a:pPr lvl="1" indent="-457200">
              <a:buFont typeface="Arial" panose="020B0604020202020204" pitchFamily="34" charset="0"/>
              <a:buChar char="•"/>
            </a:pPr>
            <a:r>
              <a:rPr lang="en-US" sz="2400" spc="60" dirty="0">
                <a:latin typeface="Times New Roman" panose="02020603050405020304" pitchFamily="18" charset="0"/>
                <a:cs typeface="Times New Roman" panose="02020603050405020304" pitchFamily="18" charset="0"/>
              </a:rPr>
              <a:t>Nebraska Museums Association Conference Committee</a:t>
            </a:r>
          </a:p>
          <a:p>
            <a:pPr lvl="1" indent="-457200">
              <a:buFont typeface="Arial" panose="020B0604020202020204" pitchFamily="34" charset="0"/>
              <a:buChar char="•"/>
            </a:pPr>
            <a:r>
              <a:rPr lang="en-US" sz="2400" spc="60" dirty="0">
                <a:latin typeface="Times New Roman" panose="02020603050405020304" pitchFamily="18" charset="0"/>
                <a:cs typeface="Times New Roman" panose="02020603050405020304" pitchFamily="18" charset="0"/>
              </a:rPr>
              <a:t>Our Conference Sponsors</a:t>
            </a:r>
          </a:p>
          <a:p>
            <a:pPr lvl="1" indent="-457200">
              <a:buFont typeface="Arial" panose="020B0604020202020204" pitchFamily="34" charset="0"/>
              <a:buChar char="•"/>
            </a:pPr>
            <a:r>
              <a:rPr lang="en-US" sz="2400" spc="60" dirty="0">
                <a:latin typeface="Times New Roman" panose="02020603050405020304" pitchFamily="18" charset="0"/>
                <a:cs typeface="Times New Roman" panose="02020603050405020304" pitchFamily="18" charset="0"/>
              </a:rPr>
              <a:t>City of Columbus and the Ramada Inn</a:t>
            </a:r>
          </a:p>
          <a:p>
            <a:pPr lvl="1" indent="-457200">
              <a:buFont typeface="Arial" panose="020B0604020202020204" pitchFamily="34" charset="0"/>
              <a:buChar char="•"/>
            </a:pPr>
            <a:r>
              <a:rPr lang="en-US" sz="2400" spc="60" dirty="0">
                <a:latin typeface="Times New Roman" panose="02020603050405020304" pitchFamily="18" charset="0"/>
                <a:cs typeface="Times New Roman" panose="02020603050405020304" pitchFamily="18" charset="0"/>
              </a:rPr>
              <a:t>All our attendees</a:t>
            </a:r>
          </a:p>
        </p:txBody>
      </p:sp>
      <p:sp>
        <p:nvSpPr>
          <p:cNvPr id="10" name="Title 1">
            <a:extLst>
              <a:ext uri="{FF2B5EF4-FFF2-40B4-BE49-F238E27FC236}">
                <a16:creationId xmlns:a16="http://schemas.microsoft.com/office/drawing/2014/main" id="{B2539CBE-EE3F-C356-F117-23B088C3E3F6}"/>
              </a:ext>
            </a:extLst>
          </p:cNvPr>
          <p:cNvSpPr txBox="1">
            <a:spLocks/>
          </p:cNvSpPr>
          <p:nvPr/>
        </p:nvSpPr>
        <p:spPr>
          <a:xfrm>
            <a:off x="1367860" y="3896189"/>
            <a:ext cx="10089323" cy="2518328"/>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marL="0" lvl="1"/>
            <a:r>
              <a:rPr lang="en-US" sz="2000" spc="60" dirty="0">
                <a:latin typeface="Times New Roman" panose="02020603050405020304" pitchFamily="18" charset="0"/>
                <a:cs typeface="Times New Roman" panose="02020603050405020304" pitchFamily="18" charset="0"/>
              </a:rPr>
              <a:t>“History Without Meaning Just Isn’t Worth Doing: How to Apply Historical Interpretation at Museums and Historic Sites,” 2023 Nebraska Museums Association Conference</a:t>
            </a:r>
          </a:p>
          <a:p>
            <a:pPr marL="0" lvl="1"/>
            <a:endParaRPr lang="en-US" sz="2000" spc="60" dirty="0">
              <a:latin typeface="Times New Roman" panose="02020603050405020304" pitchFamily="18" charset="0"/>
              <a:cs typeface="Times New Roman" panose="02020603050405020304" pitchFamily="18" charset="0"/>
            </a:endParaRPr>
          </a:p>
          <a:p>
            <a:pPr marL="0" lvl="1"/>
            <a:r>
              <a:rPr lang="en-US" sz="2000" spc="60" dirty="0">
                <a:latin typeface="Times New Roman" panose="02020603050405020304" pitchFamily="18" charset="0"/>
                <a:cs typeface="Times New Roman" panose="02020603050405020304" pitchFamily="18" charset="0"/>
              </a:rPr>
              <a:t>April White, Director at the G.W. Frank Museum of History and Culture</a:t>
            </a:r>
          </a:p>
          <a:p>
            <a:pPr marL="0" lvl="1"/>
            <a:endParaRPr lang="en-US" sz="2000" spc="60" dirty="0">
              <a:latin typeface="Times New Roman" panose="02020603050405020304" pitchFamily="18" charset="0"/>
              <a:cs typeface="Times New Roman" panose="02020603050405020304" pitchFamily="18" charset="0"/>
            </a:endParaRPr>
          </a:p>
          <a:p>
            <a:pPr marL="0" lvl="1"/>
            <a:r>
              <a:rPr lang="en-US" sz="2000" spc="60" dirty="0">
                <a:latin typeface="Times New Roman" panose="02020603050405020304" pitchFamily="18" charset="0"/>
                <a:cs typeface="Times New Roman" panose="02020603050405020304" pitchFamily="18" charset="0"/>
              </a:rPr>
              <a:t>Phone: (308) 865-8273</a:t>
            </a:r>
          </a:p>
          <a:p>
            <a:pPr marL="0" lvl="1"/>
            <a:r>
              <a:rPr lang="en-US" sz="2000" spc="60" dirty="0">
                <a:latin typeface="Times New Roman" panose="02020603050405020304" pitchFamily="18" charset="0"/>
                <a:cs typeface="Times New Roman" panose="02020603050405020304" pitchFamily="18" charset="0"/>
              </a:rPr>
              <a:t>Email: whiteac@unk.edu</a:t>
            </a:r>
          </a:p>
        </p:txBody>
      </p:sp>
    </p:spTree>
    <p:extLst>
      <p:ext uri="{BB962C8B-B14F-4D97-AF65-F5344CB8AC3E}">
        <p14:creationId xmlns:p14="http://schemas.microsoft.com/office/powerpoint/2010/main" val="4268855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126425"/>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Historical Interpretation Provides:</a:t>
            </a:r>
            <a:endParaRPr lang="en-US" sz="3000" spc="60" dirty="0">
              <a:latin typeface="Sitka Heading" pitchFamily="2" charset="0"/>
            </a:endParaRPr>
          </a:p>
        </p:txBody>
      </p:sp>
      <p:sp>
        <p:nvSpPr>
          <p:cNvPr id="3" name="Title 1">
            <a:extLst>
              <a:ext uri="{FF2B5EF4-FFF2-40B4-BE49-F238E27FC236}">
                <a16:creationId xmlns:a16="http://schemas.microsoft.com/office/drawing/2014/main" id="{380D6E79-B66C-4503-8312-3222F0B6E80C}"/>
              </a:ext>
            </a:extLst>
          </p:cNvPr>
          <p:cNvSpPr txBox="1">
            <a:spLocks/>
          </p:cNvSpPr>
          <p:nvPr/>
        </p:nvSpPr>
        <p:spPr>
          <a:xfrm>
            <a:off x="3021700" y="1277816"/>
            <a:ext cx="7529069" cy="5134708"/>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marL="457200" indent="-457200">
              <a:lnSpc>
                <a:spcPct val="150000"/>
              </a:lnSpc>
              <a:buFont typeface="Arial" panose="020B0604020202020204" pitchFamily="34" charset="0"/>
              <a:buChar char="•"/>
            </a:pPr>
            <a:r>
              <a:rPr lang="en-US" sz="2600" spc="60" dirty="0">
                <a:latin typeface="Sitka Heading" pitchFamily="2" charset="0"/>
              </a:rPr>
              <a:t>Meaning – the “why”</a:t>
            </a:r>
          </a:p>
          <a:p>
            <a:pPr marL="457200" indent="-457200">
              <a:lnSpc>
                <a:spcPct val="150000"/>
              </a:lnSpc>
              <a:buFont typeface="Arial" panose="020B0604020202020204" pitchFamily="34" charset="0"/>
              <a:buChar char="•"/>
            </a:pPr>
            <a:r>
              <a:rPr lang="en-US" sz="2600" spc="60" dirty="0">
                <a:latin typeface="Sitka Heading" pitchFamily="2" charset="0"/>
              </a:rPr>
              <a:t>Multiple Perspectives</a:t>
            </a:r>
          </a:p>
        </p:txBody>
      </p:sp>
    </p:spTree>
    <p:extLst>
      <p:ext uri="{BB962C8B-B14F-4D97-AF65-F5344CB8AC3E}">
        <p14:creationId xmlns:p14="http://schemas.microsoft.com/office/powerpoint/2010/main" val="944837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126425"/>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Historical Interpretation Provides:</a:t>
            </a:r>
            <a:endParaRPr lang="en-US" sz="3000" spc="60" dirty="0">
              <a:latin typeface="Sitka Heading" pitchFamily="2" charset="0"/>
            </a:endParaRPr>
          </a:p>
        </p:txBody>
      </p:sp>
      <p:sp>
        <p:nvSpPr>
          <p:cNvPr id="3" name="Title 1">
            <a:extLst>
              <a:ext uri="{FF2B5EF4-FFF2-40B4-BE49-F238E27FC236}">
                <a16:creationId xmlns:a16="http://schemas.microsoft.com/office/drawing/2014/main" id="{380D6E79-B66C-4503-8312-3222F0B6E80C}"/>
              </a:ext>
            </a:extLst>
          </p:cNvPr>
          <p:cNvSpPr txBox="1">
            <a:spLocks/>
          </p:cNvSpPr>
          <p:nvPr/>
        </p:nvSpPr>
        <p:spPr>
          <a:xfrm>
            <a:off x="3021700" y="1277816"/>
            <a:ext cx="7529069" cy="5134708"/>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marL="457200" indent="-457200">
              <a:lnSpc>
                <a:spcPct val="150000"/>
              </a:lnSpc>
              <a:buFont typeface="Arial" panose="020B0604020202020204" pitchFamily="34" charset="0"/>
              <a:buChar char="•"/>
            </a:pPr>
            <a:r>
              <a:rPr lang="en-US" sz="2600" spc="60" dirty="0">
                <a:latin typeface="Sitka Heading" pitchFamily="2" charset="0"/>
              </a:rPr>
              <a:t>Meaning – the “why”</a:t>
            </a:r>
          </a:p>
          <a:p>
            <a:pPr marL="457200" indent="-457200">
              <a:lnSpc>
                <a:spcPct val="150000"/>
              </a:lnSpc>
              <a:buFont typeface="Arial" panose="020B0604020202020204" pitchFamily="34" charset="0"/>
              <a:buChar char="•"/>
            </a:pPr>
            <a:r>
              <a:rPr lang="en-US" sz="2600" spc="60" dirty="0">
                <a:latin typeface="Sitka Heading" pitchFamily="2" charset="0"/>
              </a:rPr>
              <a:t>Multiple Perspectives</a:t>
            </a:r>
          </a:p>
          <a:p>
            <a:pPr marL="457200" indent="-457200">
              <a:lnSpc>
                <a:spcPct val="150000"/>
              </a:lnSpc>
              <a:buFont typeface="Arial" panose="020B0604020202020204" pitchFamily="34" charset="0"/>
              <a:buChar char="•"/>
            </a:pPr>
            <a:r>
              <a:rPr lang="en-US" sz="2600" spc="60" dirty="0">
                <a:latin typeface="Sitka Heading" pitchFamily="2" charset="0"/>
              </a:rPr>
              <a:t>Context</a:t>
            </a:r>
          </a:p>
        </p:txBody>
      </p:sp>
    </p:spTree>
    <p:extLst>
      <p:ext uri="{BB962C8B-B14F-4D97-AF65-F5344CB8AC3E}">
        <p14:creationId xmlns:p14="http://schemas.microsoft.com/office/powerpoint/2010/main" val="621396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126425"/>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Historical Interpretation Provides:</a:t>
            </a:r>
            <a:endParaRPr lang="en-US" sz="3000" spc="60" dirty="0">
              <a:latin typeface="Sitka Heading" pitchFamily="2" charset="0"/>
            </a:endParaRPr>
          </a:p>
        </p:txBody>
      </p:sp>
      <p:sp>
        <p:nvSpPr>
          <p:cNvPr id="3" name="Title 1">
            <a:extLst>
              <a:ext uri="{FF2B5EF4-FFF2-40B4-BE49-F238E27FC236}">
                <a16:creationId xmlns:a16="http://schemas.microsoft.com/office/drawing/2014/main" id="{380D6E79-B66C-4503-8312-3222F0B6E80C}"/>
              </a:ext>
            </a:extLst>
          </p:cNvPr>
          <p:cNvSpPr txBox="1">
            <a:spLocks/>
          </p:cNvSpPr>
          <p:nvPr/>
        </p:nvSpPr>
        <p:spPr>
          <a:xfrm>
            <a:off x="3021700" y="1277816"/>
            <a:ext cx="7529069" cy="5134708"/>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marL="457200" indent="-457200">
              <a:lnSpc>
                <a:spcPct val="150000"/>
              </a:lnSpc>
              <a:buFont typeface="Arial" panose="020B0604020202020204" pitchFamily="34" charset="0"/>
              <a:buChar char="•"/>
            </a:pPr>
            <a:r>
              <a:rPr lang="en-US" sz="2600" spc="60" dirty="0">
                <a:latin typeface="Sitka Heading" pitchFamily="2" charset="0"/>
              </a:rPr>
              <a:t>Meaning – the “why”</a:t>
            </a:r>
          </a:p>
          <a:p>
            <a:pPr marL="457200" indent="-457200">
              <a:lnSpc>
                <a:spcPct val="150000"/>
              </a:lnSpc>
              <a:buFont typeface="Arial" panose="020B0604020202020204" pitchFamily="34" charset="0"/>
              <a:buChar char="•"/>
            </a:pPr>
            <a:r>
              <a:rPr lang="en-US" sz="2600" spc="60" dirty="0">
                <a:latin typeface="Sitka Heading" pitchFamily="2" charset="0"/>
              </a:rPr>
              <a:t>Multiple Perspectives</a:t>
            </a:r>
          </a:p>
          <a:p>
            <a:pPr marL="457200" indent="-457200">
              <a:lnSpc>
                <a:spcPct val="150000"/>
              </a:lnSpc>
              <a:buFont typeface="Arial" panose="020B0604020202020204" pitchFamily="34" charset="0"/>
              <a:buChar char="•"/>
            </a:pPr>
            <a:r>
              <a:rPr lang="en-US" sz="2600" spc="60" dirty="0">
                <a:latin typeface="Sitka Heading" pitchFamily="2" charset="0"/>
              </a:rPr>
              <a:t>Context</a:t>
            </a:r>
          </a:p>
          <a:p>
            <a:pPr marL="457200" indent="-457200">
              <a:lnSpc>
                <a:spcPct val="150000"/>
              </a:lnSpc>
              <a:buFont typeface="Arial" panose="020B0604020202020204" pitchFamily="34" charset="0"/>
              <a:buChar char="•"/>
            </a:pPr>
            <a:r>
              <a:rPr lang="en-US" sz="2600" spc="60" dirty="0">
                <a:latin typeface="Sitka Heading" pitchFamily="2" charset="0"/>
              </a:rPr>
              <a:t>Stories, Storytelling, Drama</a:t>
            </a:r>
          </a:p>
        </p:txBody>
      </p:sp>
    </p:spTree>
    <p:extLst>
      <p:ext uri="{BB962C8B-B14F-4D97-AF65-F5344CB8AC3E}">
        <p14:creationId xmlns:p14="http://schemas.microsoft.com/office/powerpoint/2010/main" val="2142646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126425"/>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Historical Interpretation Provides:</a:t>
            </a:r>
            <a:endParaRPr lang="en-US" sz="3000" spc="60" dirty="0">
              <a:latin typeface="Sitka Heading" pitchFamily="2" charset="0"/>
            </a:endParaRPr>
          </a:p>
        </p:txBody>
      </p:sp>
      <p:sp>
        <p:nvSpPr>
          <p:cNvPr id="3" name="Title 1">
            <a:extLst>
              <a:ext uri="{FF2B5EF4-FFF2-40B4-BE49-F238E27FC236}">
                <a16:creationId xmlns:a16="http://schemas.microsoft.com/office/drawing/2014/main" id="{380D6E79-B66C-4503-8312-3222F0B6E80C}"/>
              </a:ext>
            </a:extLst>
          </p:cNvPr>
          <p:cNvSpPr txBox="1">
            <a:spLocks/>
          </p:cNvSpPr>
          <p:nvPr/>
        </p:nvSpPr>
        <p:spPr>
          <a:xfrm>
            <a:off x="3021700" y="1277816"/>
            <a:ext cx="7529069" cy="5134708"/>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marL="457200" indent="-457200">
              <a:lnSpc>
                <a:spcPct val="150000"/>
              </a:lnSpc>
              <a:buFont typeface="Arial" panose="020B0604020202020204" pitchFamily="34" charset="0"/>
              <a:buChar char="•"/>
            </a:pPr>
            <a:r>
              <a:rPr lang="en-US" sz="2600" spc="60" dirty="0">
                <a:latin typeface="Sitka Heading" pitchFamily="2" charset="0"/>
              </a:rPr>
              <a:t>Meaning – the “why”</a:t>
            </a:r>
          </a:p>
          <a:p>
            <a:pPr marL="457200" indent="-457200">
              <a:lnSpc>
                <a:spcPct val="150000"/>
              </a:lnSpc>
              <a:buFont typeface="Arial" panose="020B0604020202020204" pitchFamily="34" charset="0"/>
              <a:buChar char="•"/>
            </a:pPr>
            <a:r>
              <a:rPr lang="en-US" sz="2600" spc="60" dirty="0">
                <a:latin typeface="Sitka Heading" pitchFamily="2" charset="0"/>
              </a:rPr>
              <a:t>Multiple Perspectives</a:t>
            </a:r>
          </a:p>
          <a:p>
            <a:pPr marL="457200" indent="-457200">
              <a:lnSpc>
                <a:spcPct val="150000"/>
              </a:lnSpc>
              <a:buFont typeface="Arial" panose="020B0604020202020204" pitchFamily="34" charset="0"/>
              <a:buChar char="•"/>
            </a:pPr>
            <a:r>
              <a:rPr lang="en-US" sz="2600" spc="60" dirty="0">
                <a:latin typeface="Sitka Heading" pitchFamily="2" charset="0"/>
              </a:rPr>
              <a:t>Context</a:t>
            </a:r>
          </a:p>
          <a:p>
            <a:pPr marL="457200" indent="-457200">
              <a:lnSpc>
                <a:spcPct val="150000"/>
              </a:lnSpc>
              <a:buFont typeface="Arial" panose="020B0604020202020204" pitchFamily="34" charset="0"/>
              <a:buChar char="•"/>
            </a:pPr>
            <a:r>
              <a:rPr lang="en-US" sz="2600" spc="60" dirty="0">
                <a:latin typeface="Sitka Heading" pitchFamily="2" charset="0"/>
              </a:rPr>
              <a:t>Stories, Storytelling, Drama</a:t>
            </a:r>
          </a:p>
          <a:p>
            <a:pPr marL="457200" indent="-457200">
              <a:lnSpc>
                <a:spcPct val="150000"/>
              </a:lnSpc>
              <a:buFont typeface="Arial" panose="020B0604020202020204" pitchFamily="34" charset="0"/>
              <a:buChar char="•"/>
            </a:pPr>
            <a:r>
              <a:rPr lang="en-US" sz="2600" spc="60" dirty="0">
                <a:latin typeface="Sitka Heading" pitchFamily="2" charset="0"/>
              </a:rPr>
              <a:t>Living History</a:t>
            </a:r>
          </a:p>
        </p:txBody>
      </p:sp>
    </p:spTree>
    <p:extLst>
      <p:ext uri="{BB962C8B-B14F-4D97-AF65-F5344CB8AC3E}">
        <p14:creationId xmlns:p14="http://schemas.microsoft.com/office/powerpoint/2010/main" val="1644970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126425"/>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Historical Interpretation Provides:</a:t>
            </a:r>
            <a:endParaRPr lang="en-US" sz="3000" spc="60" dirty="0">
              <a:latin typeface="Sitka Heading" pitchFamily="2" charset="0"/>
            </a:endParaRPr>
          </a:p>
        </p:txBody>
      </p:sp>
      <p:sp>
        <p:nvSpPr>
          <p:cNvPr id="3" name="Title 1">
            <a:extLst>
              <a:ext uri="{FF2B5EF4-FFF2-40B4-BE49-F238E27FC236}">
                <a16:creationId xmlns:a16="http://schemas.microsoft.com/office/drawing/2014/main" id="{380D6E79-B66C-4503-8312-3222F0B6E80C}"/>
              </a:ext>
            </a:extLst>
          </p:cNvPr>
          <p:cNvSpPr txBox="1">
            <a:spLocks/>
          </p:cNvSpPr>
          <p:nvPr/>
        </p:nvSpPr>
        <p:spPr>
          <a:xfrm>
            <a:off x="3021700" y="1277816"/>
            <a:ext cx="7529069" cy="5134708"/>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marL="457200" indent="-457200">
              <a:lnSpc>
                <a:spcPct val="150000"/>
              </a:lnSpc>
              <a:buFont typeface="Arial" panose="020B0604020202020204" pitchFamily="34" charset="0"/>
              <a:buChar char="•"/>
            </a:pPr>
            <a:r>
              <a:rPr lang="en-US" sz="2600" spc="60" dirty="0">
                <a:latin typeface="Sitka Heading" pitchFamily="2" charset="0"/>
              </a:rPr>
              <a:t>Meaning – the “why”</a:t>
            </a:r>
          </a:p>
          <a:p>
            <a:pPr marL="457200" indent="-457200">
              <a:lnSpc>
                <a:spcPct val="150000"/>
              </a:lnSpc>
              <a:buFont typeface="Arial" panose="020B0604020202020204" pitchFamily="34" charset="0"/>
              <a:buChar char="•"/>
            </a:pPr>
            <a:r>
              <a:rPr lang="en-US" sz="2600" spc="60" dirty="0">
                <a:latin typeface="Sitka Heading" pitchFamily="2" charset="0"/>
              </a:rPr>
              <a:t>Multiple Perspectives</a:t>
            </a:r>
          </a:p>
          <a:p>
            <a:pPr marL="457200" indent="-457200">
              <a:lnSpc>
                <a:spcPct val="150000"/>
              </a:lnSpc>
              <a:buFont typeface="Arial" panose="020B0604020202020204" pitchFamily="34" charset="0"/>
              <a:buChar char="•"/>
            </a:pPr>
            <a:r>
              <a:rPr lang="en-US" sz="2600" spc="60" dirty="0">
                <a:latin typeface="Sitka Heading" pitchFamily="2" charset="0"/>
              </a:rPr>
              <a:t>Context</a:t>
            </a:r>
          </a:p>
          <a:p>
            <a:pPr marL="457200" indent="-457200">
              <a:lnSpc>
                <a:spcPct val="150000"/>
              </a:lnSpc>
              <a:buFont typeface="Arial" panose="020B0604020202020204" pitchFamily="34" charset="0"/>
              <a:buChar char="•"/>
            </a:pPr>
            <a:r>
              <a:rPr lang="en-US" sz="2600" spc="60" dirty="0">
                <a:latin typeface="Sitka Heading" pitchFamily="2" charset="0"/>
              </a:rPr>
              <a:t>Stories, Storytelling, Drama</a:t>
            </a:r>
          </a:p>
          <a:p>
            <a:pPr marL="457200" indent="-457200">
              <a:lnSpc>
                <a:spcPct val="150000"/>
              </a:lnSpc>
              <a:buFont typeface="Arial" panose="020B0604020202020204" pitchFamily="34" charset="0"/>
              <a:buChar char="•"/>
            </a:pPr>
            <a:r>
              <a:rPr lang="en-US" sz="2600" spc="60" dirty="0">
                <a:latin typeface="Sitka Heading" pitchFamily="2" charset="0"/>
              </a:rPr>
              <a:t>Living History</a:t>
            </a:r>
          </a:p>
          <a:p>
            <a:pPr marL="457200" indent="-457200">
              <a:lnSpc>
                <a:spcPct val="150000"/>
              </a:lnSpc>
              <a:buFont typeface="Arial" panose="020B0604020202020204" pitchFamily="34" charset="0"/>
              <a:buChar char="•"/>
            </a:pPr>
            <a:r>
              <a:rPr lang="en-US" sz="2600" spc="60" dirty="0">
                <a:latin typeface="Sitka Heading" pitchFamily="2" charset="0"/>
              </a:rPr>
              <a:t>Emotional connections</a:t>
            </a:r>
          </a:p>
        </p:txBody>
      </p:sp>
    </p:spTree>
    <p:extLst>
      <p:ext uri="{BB962C8B-B14F-4D97-AF65-F5344CB8AC3E}">
        <p14:creationId xmlns:p14="http://schemas.microsoft.com/office/powerpoint/2010/main" val="1996288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126425"/>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Historical Interpretation Provides:</a:t>
            </a:r>
            <a:endParaRPr lang="en-US" sz="3000" spc="60" dirty="0">
              <a:latin typeface="Sitka Heading" pitchFamily="2" charset="0"/>
            </a:endParaRPr>
          </a:p>
        </p:txBody>
      </p:sp>
      <p:sp>
        <p:nvSpPr>
          <p:cNvPr id="3" name="Title 1">
            <a:extLst>
              <a:ext uri="{FF2B5EF4-FFF2-40B4-BE49-F238E27FC236}">
                <a16:creationId xmlns:a16="http://schemas.microsoft.com/office/drawing/2014/main" id="{380D6E79-B66C-4503-8312-3222F0B6E80C}"/>
              </a:ext>
            </a:extLst>
          </p:cNvPr>
          <p:cNvSpPr txBox="1">
            <a:spLocks/>
          </p:cNvSpPr>
          <p:nvPr/>
        </p:nvSpPr>
        <p:spPr>
          <a:xfrm>
            <a:off x="3021700" y="1277816"/>
            <a:ext cx="7529069" cy="5134708"/>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marL="457200" indent="-457200">
              <a:lnSpc>
                <a:spcPct val="150000"/>
              </a:lnSpc>
              <a:buFont typeface="Arial" panose="020B0604020202020204" pitchFamily="34" charset="0"/>
              <a:buChar char="•"/>
            </a:pPr>
            <a:r>
              <a:rPr lang="en-US" sz="2600" spc="60" dirty="0">
                <a:latin typeface="Sitka Heading" pitchFamily="2" charset="0"/>
              </a:rPr>
              <a:t>Meaning – the “why”</a:t>
            </a:r>
          </a:p>
          <a:p>
            <a:pPr marL="457200" indent="-457200">
              <a:lnSpc>
                <a:spcPct val="150000"/>
              </a:lnSpc>
              <a:buFont typeface="Arial" panose="020B0604020202020204" pitchFamily="34" charset="0"/>
              <a:buChar char="•"/>
            </a:pPr>
            <a:r>
              <a:rPr lang="en-US" sz="2600" spc="60" dirty="0">
                <a:latin typeface="Sitka Heading" pitchFamily="2" charset="0"/>
              </a:rPr>
              <a:t>Multiple Perspectives</a:t>
            </a:r>
          </a:p>
          <a:p>
            <a:pPr marL="457200" indent="-457200">
              <a:lnSpc>
                <a:spcPct val="150000"/>
              </a:lnSpc>
              <a:buFont typeface="Arial" panose="020B0604020202020204" pitchFamily="34" charset="0"/>
              <a:buChar char="•"/>
            </a:pPr>
            <a:r>
              <a:rPr lang="en-US" sz="2600" spc="60" dirty="0">
                <a:latin typeface="Sitka Heading" pitchFamily="2" charset="0"/>
              </a:rPr>
              <a:t>Context</a:t>
            </a:r>
          </a:p>
          <a:p>
            <a:pPr marL="457200" indent="-457200">
              <a:lnSpc>
                <a:spcPct val="150000"/>
              </a:lnSpc>
              <a:buFont typeface="Arial" panose="020B0604020202020204" pitchFamily="34" charset="0"/>
              <a:buChar char="•"/>
            </a:pPr>
            <a:r>
              <a:rPr lang="en-US" sz="2600" spc="60" dirty="0">
                <a:latin typeface="Sitka Heading" pitchFamily="2" charset="0"/>
              </a:rPr>
              <a:t>Stories, Storytelling, Drama</a:t>
            </a:r>
          </a:p>
          <a:p>
            <a:pPr marL="457200" indent="-457200">
              <a:lnSpc>
                <a:spcPct val="150000"/>
              </a:lnSpc>
              <a:buFont typeface="Arial" panose="020B0604020202020204" pitchFamily="34" charset="0"/>
              <a:buChar char="•"/>
            </a:pPr>
            <a:r>
              <a:rPr lang="en-US" sz="2600" spc="60" dirty="0">
                <a:latin typeface="Sitka Heading" pitchFamily="2" charset="0"/>
              </a:rPr>
              <a:t>Living History</a:t>
            </a:r>
          </a:p>
          <a:p>
            <a:pPr marL="457200" indent="-457200">
              <a:lnSpc>
                <a:spcPct val="150000"/>
              </a:lnSpc>
              <a:buFont typeface="Arial" panose="020B0604020202020204" pitchFamily="34" charset="0"/>
              <a:buChar char="•"/>
            </a:pPr>
            <a:r>
              <a:rPr lang="en-US" sz="2600" spc="60" dirty="0">
                <a:latin typeface="Sitka Heading" pitchFamily="2" charset="0"/>
              </a:rPr>
              <a:t>Emotional connections</a:t>
            </a:r>
          </a:p>
          <a:p>
            <a:pPr marL="457200" indent="-457200">
              <a:lnSpc>
                <a:spcPct val="150000"/>
              </a:lnSpc>
              <a:buFont typeface="Arial" panose="020B0604020202020204" pitchFamily="34" charset="0"/>
              <a:buChar char="•"/>
            </a:pPr>
            <a:r>
              <a:rPr lang="en-US" sz="2600" spc="60" dirty="0">
                <a:latin typeface="Sitka Heading" pitchFamily="2" charset="0"/>
              </a:rPr>
              <a:t>Visitor Connection</a:t>
            </a:r>
          </a:p>
        </p:txBody>
      </p:sp>
    </p:spTree>
    <p:extLst>
      <p:ext uri="{BB962C8B-B14F-4D97-AF65-F5344CB8AC3E}">
        <p14:creationId xmlns:p14="http://schemas.microsoft.com/office/powerpoint/2010/main" val="2876933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126425"/>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Historical Interpretation Provides:</a:t>
            </a:r>
            <a:endParaRPr lang="en-US" sz="3000" spc="60" dirty="0">
              <a:latin typeface="Sitka Heading" pitchFamily="2" charset="0"/>
            </a:endParaRPr>
          </a:p>
        </p:txBody>
      </p:sp>
      <p:sp>
        <p:nvSpPr>
          <p:cNvPr id="3" name="Title 1">
            <a:extLst>
              <a:ext uri="{FF2B5EF4-FFF2-40B4-BE49-F238E27FC236}">
                <a16:creationId xmlns:a16="http://schemas.microsoft.com/office/drawing/2014/main" id="{380D6E79-B66C-4503-8312-3222F0B6E80C}"/>
              </a:ext>
            </a:extLst>
          </p:cNvPr>
          <p:cNvSpPr txBox="1">
            <a:spLocks/>
          </p:cNvSpPr>
          <p:nvPr/>
        </p:nvSpPr>
        <p:spPr>
          <a:xfrm>
            <a:off x="3021700" y="1277816"/>
            <a:ext cx="7529069" cy="5134708"/>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marL="457200" indent="-457200">
              <a:lnSpc>
                <a:spcPct val="150000"/>
              </a:lnSpc>
              <a:buFont typeface="Arial" panose="020B0604020202020204" pitchFamily="34" charset="0"/>
              <a:buChar char="•"/>
            </a:pPr>
            <a:r>
              <a:rPr lang="en-US" sz="2600" spc="60" dirty="0">
                <a:latin typeface="Sitka Heading" pitchFamily="2" charset="0"/>
              </a:rPr>
              <a:t>Meaning – the “why”</a:t>
            </a:r>
          </a:p>
          <a:p>
            <a:pPr marL="457200" indent="-457200">
              <a:lnSpc>
                <a:spcPct val="150000"/>
              </a:lnSpc>
              <a:buFont typeface="Arial" panose="020B0604020202020204" pitchFamily="34" charset="0"/>
              <a:buChar char="•"/>
            </a:pPr>
            <a:r>
              <a:rPr lang="en-US" sz="2600" spc="60" dirty="0">
                <a:latin typeface="Sitka Heading" pitchFamily="2" charset="0"/>
              </a:rPr>
              <a:t>Multiple Perspectives</a:t>
            </a:r>
          </a:p>
          <a:p>
            <a:pPr marL="457200" indent="-457200">
              <a:lnSpc>
                <a:spcPct val="150000"/>
              </a:lnSpc>
              <a:buFont typeface="Arial" panose="020B0604020202020204" pitchFamily="34" charset="0"/>
              <a:buChar char="•"/>
            </a:pPr>
            <a:r>
              <a:rPr lang="en-US" sz="2600" spc="60" dirty="0">
                <a:latin typeface="Sitka Heading" pitchFamily="2" charset="0"/>
              </a:rPr>
              <a:t>Context</a:t>
            </a:r>
          </a:p>
          <a:p>
            <a:pPr marL="457200" indent="-457200">
              <a:lnSpc>
                <a:spcPct val="150000"/>
              </a:lnSpc>
              <a:buFont typeface="Arial" panose="020B0604020202020204" pitchFamily="34" charset="0"/>
              <a:buChar char="•"/>
            </a:pPr>
            <a:r>
              <a:rPr lang="en-US" sz="2600" spc="60" dirty="0">
                <a:latin typeface="Sitka Heading" pitchFamily="2" charset="0"/>
              </a:rPr>
              <a:t>Stories, Storytelling, Drama</a:t>
            </a:r>
          </a:p>
          <a:p>
            <a:pPr marL="457200" indent="-457200">
              <a:lnSpc>
                <a:spcPct val="150000"/>
              </a:lnSpc>
              <a:buFont typeface="Arial" panose="020B0604020202020204" pitchFamily="34" charset="0"/>
              <a:buChar char="•"/>
            </a:pPr>
            <a:r>
              <a:rPr lang="en-US" sz="2600" spc="60" dirty="0">
                <a:latin typeface="Sitka Heading" pitchFamily="2" charset="0"/>
              </a:rPr>
              <a:t>Living History</a:t>
            </a:r>
          </a:p>
          <a:p>
            <a:pPr marL="457200" indent="-457200">
              <a:lnSpc>
                <a:spcPct val="150000"/>
              </a:lnSpc>
              <a:buFont typeface="Arial" panose="020B0604020202020204" pitchFamily="34" charset="0"/>
              <a:buChar char="•"/>
            </a:pPr>
            <a:r>
              <a:rPr lang="en-US" sz="2600" spc="60" dirty="0">
                <a:latin typeface="Sitka Heading" pitchFamily="2" charset="0"/>
              </a:rPr>
              <a:t>Emotional connections</a:t>
            </a:r>
          </a:p>
          <a:p>
            <a:pPr marL="457200" indent="-457200">
              <a:lnSpc>
                <a:spcPct val="150000"/>
              </a:lnSpc>
              <a:buFont typeface="Arial" panose="020B0604020202020204" pitchFamily="34" charset="0"/>
              <a:buChar char="•"/>
            </a:pPr>
            <a:r>
              <a:rPr lang="en-US" sz="2600" spc="60" dirty="0">
                <a:latin typeface="Sitka Heading" pitchFamily="2" charset="0"/>
              </a:rPr>
              <a:t>Visitor Connection</a:t>
            </a:r>
          </a:p>
          <a:p>
            <a:pPr marL="457200" indent="-457200">
              <a:lnSpc>
                <a:spcPct val="150000"/>
              </a:lnSpc>
              <a:buFont typeface="Arial" panose="020B0604020202020204" pitchFamily="34" charset="0"/>
              <a:buChar char="•"/>
            </a:pPr>
            <a:r>
              <a:rPr lang="en-US" sz="2600" spc="60" dirty="0">
                <a:latin typeface="Sitka Heading" pitchFamily="2" charset="0"/>
              </a:rPr>
              <a:t>Deeper appreciations and understandings</a:t>
            </a:r>
          </a:p>
        </p:txBody>
      </p:sp>
    </p:spTree>
    <p:extLst>
      <p:ext uri="{BB962C8B-B14F-4D97-AF65-F5344CB8AC3E}">
        <p14:creationId xmlns:p14="http://schemas.microsoft.com/office/powerpoint/2010/main" val="2950634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7A124-1CE3-A5EB-FC71-5AE8E8371483}"/>
              </a:ext>
            </a:extLst>
          </p:cNvPr>
          <p:cNvSpPr txBox="1">
            <a:spLocks/>
          </p:cNvSpPr>
          <p:nvPr/>
        </p:nvSpPr>
        <p:spPr>
          <a:xfrm>
            <a:off x="1375221" y="3253153"/>
            <a:ext cx="8624562" cy="1523505"/>
          </a:xfrm>
          <a:prstGeom prst="rect">
            <a:avLst/>
          </a:prstGeom>
        </p:spPr>
        <p:txBody>
          <a:bodyPr anchor="b"/>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r>
              <a:rPr lang="en-US" sz="6500" b="1" spc="60" dirty="0">
                <a:latin typeface="Sitka Heading" pitchFamily="2" charset="0"/>
              </a:rPr>
              <a:t>Early Museums</a:t>
            </a:r>
          </a:p>
        </p:txBody>
      </p:sp>
      <p:sp>
        <p:nvSpPr>
          <p:cNvPr id="3" name="Rectangle 2">
            <a:extLst>
              <a:ext uri="{FF2B5EF4-FFF2-40B4-BE49-F238E27FC236}">
                <a16:creationId xmlns:a16="http://schemas.microsoft.com/office/drawing/2014/main" id="{CEED6FD4-E19C-EE6C-A9FF-5202C69053CD}"/>
              </a:ext>
            </a:extLst>
          </p:cNvPr>
          <p:cNvSpPr/>
          <p:nvPr/>
        </p:nvSpPr>
        <p:spPr>
          <a:xfrm>
            <a:off x="0" y="5561046"/>
            <a:ext cx="12192000" cy="1296954"/>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F7A9DD6-BE2F-808F-6973-FF778830BF85}"/>
              </a:ext>
            </a:extLst>
          </p:cNvPr>
          <p:cNvSpPr/>
          <p:nvPr/>
        </p:nvSpPr>
        <p:spPr>
          <a:xfrm>
            <a:off x="11588620" y="0"/>
            <a:ext cx="603380" cy="6036906"/>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Tree>
    <p:extLst>
      <p:ext uri="{BB962C8B-B14F-4D97-AF65-F5344CB8AC3E}">
        <p14:creationId xmlns:p14="http://schemas.microsoft.com/office/powerpoint/2010/main" val="2279449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347391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7A124-1CE3-A5EB-FC71-5AE8E8371483}"/>
              </a:ext>
            </a:extLst>
          </p:cNvPr>
          <p:cNvSpPr txBox="1">
            <a:spLocks/>
          </p:cNvSpPr>
          <p:nvPr/>
        </p:nvSpPr>
        <p:spPr>
          <a:xfrm>
            <a:off x="730453" y="1905495"/>
            <a:ext cx="10127714" cy="3047010"/>
          </a:xfrm>
          <a:prstGeom prst="rect">
            <a:avLst/>
          </a:prstGeom>
        </p:spPr>
        <p:txBody>
          <a:bodyPr anchor="b"/>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r>
              <a:rPr lang="en-US" sz="6500" b="1" spc="60" dirty="0">
                <a:latin typeface="Sitka Heading" pitchFamily="2" charset="0"/>
              </a:rPr>
              <a:t>What is </a:t>
            </a:r>
          </a:p>
          <a:p>
            <a:r>
              <a:rPr lang="en-US" sz="6500" b="1" spc="60" dirty="0">
                <a:latin typeface="Sitka Heading" pitchFamily="2" charset="0"/>
              </a:rPr>
              <a:t>Historical Interpretation?</a:t>
            </a:r>
          </a:p>
        </p:txBody>
      </p:sp>
      <p:sp>
        <p:nvSpPr>
          <p:cNvPr id="3" name="Rectangle 2">
            <a:extLst>
              <a:ext uri="{FF2B5EF4-FFF2-40B4-BE49-F238E27FC236}">
                <a16:creationId xmlns:a16="http://schemas.microsoft.com/office/drawing/2014/main" id="{CEED6FD4-E19C-EE6C-A9FF-5202C69053CD}"/>
              </a:ext>
            </a:extLst>
          </p:cNvPr>
          <p:cNvSpPr/>
          <p:nvPr/>
        </p:nvSpPr>
        <p:spPr>
          <a:xfrm>
            <a:off x="0" y="5561046"/>
            <a:ext cx="12192000" cy="1296954"/>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F7A9DD6-BE2F-808F-6973-FF778830BF85}"/>
              </a:ext>
            </a:extLst>
          </p:cNvPr>
          <p:cNvSpPr/>
          <p:nvPr/>
        </p:nvSpPr>
        <p:spPr>
          <a:xfrm>
            <a:off x="11588620" y="0"/>
            <a:ext cx="603380" cy="6036906"/>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Tree>
    <p:extLst>
      <p:ext uri="{BB962C8B-B14F-4D97-AF65-F5344CB8AC3E}">
        <p14:creationId xmlns:p14="http://schemas.microsoft.com/office/powerpoint/2010/main" val="1489561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1659D0D5-98C6-996B-26B9-EF81F76A25DB}"/>
              </a:ext>
            </a:extLst>
          </p:cNvPr>
          <p:cNvSpPr txBox="1"/>
          <p:nvPr/>
        </p:nvSpPr>
        <p:spPr>
          <a:xfrm>
            <a:off x="3827584" y="298938"/>
            <a:ext cx="4536832" cy="2467708"/>
          </a:xfrm>
          <a:prstGeom prst="rect">
            <a:avLst/>
          </a:prstGeom>
          <a:solidFill>
            <a:schemeClr val="tx1"/>
          </a:solidFill>
        </p:spPr>
        <p:txBody>
          <a:bodyPr wrap="square" rIns="91440" rtlCol="0" anchor="t">
            <a:noAutofit/>
          </a:bodyPr>
          <a:lstStyle/>
          <a:p>
            <a:pPr algn="ctr">
              <a:tabLst>
                <a:tab pos="10972800" algn="l"/>
              </a:tabLst>
            </a:pPr>
            <a:r>
              <a:rPr lang="en-US" sz="4400" dirty="0">
                <a:solidFill>
                  <a:schemeClr val="bg1"/>
                </a:solidFill>
                <a:latin typeface="Sitka Heading" pitchFamily="2" charset="0"/>
              </a:rPr>
              <a:t>Curiosity Cabinet</a:t>
            </a:r>
          </a:p>
        </p:txBody>
      </p:sp>
      <p:pic>
        <p:nvPicPr>
          <p:cNvPr id="3076" name="Picture 4" descr="We need your help! Choose objects for our Cabinet of Curiosities - Brighton  &amp; Hove Museums">
            <a:extLst>
              <a:ext uri="{FF2B5EF4-FFF2-40B4-BE49-F238E27FC236}">
                <a16:creationId xmlns:a16="http://schemas.microsoft.com/office/drawing/2014/main" id="{12B58A57-2531-377A-7B40-BF31C2294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7154" y="1172306"/>
            <a:ext cx="9417691" cy="5298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054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1659D0D5-98C6-996B-26B9-EF81F76A25DB}"/>
              </a:ext>
            </a:extLst>
          </p:cNvPr>
          <p:cNvSpPr txBox="1"/>
          <p:nvPr/>
        </p:nvSpPr>
        <p:spPr>
          <a:xfrm>
            <a:off x="3097823" y="357553"/>
            <a:ext cx="5996354" cy="2467708"/>
          </a:xfrm>
          <a:prstGeom prst="rect">
            <a:avLst/>
          </a:prstGeom>
          <a:solidFill>
            <a:schemeClr val="tx1"/>
          </a:solidFill>
        </p:spPr>
        <p:txBody>
          <a:bodyPr wrap="square" rIns="91440" rtlCol="0" anchor="t">
            <a:noAutofit/>
          </a:bodyPr>
          <a:lstStyle/>
          <a:p>
            <a:pPr algn="ctr">
              <a:tabLst>
                <a:tab pos="10972800" algn="l"/>
              </a:tabLst>
            </a:pPr>
            <a:r>
              <a:rPr lang="en-US" sz="4400" dirty="0">
                <a:solidFill>
                  <a:schemeClr val="bg1"/>
                </a:solidFill>
                <a:latin typeface="Sitka Heading" pitchFamily="2" charset="0"/>
              </a:rPr>
              <a:t>Cabinet of Curiosities</a:t>
            </a:r>
          </a:p>
        </p:txBody>
      </p:sp>
      <p:pic>
        <p:nvPicPr>
          <p:cNvPr id="4098" name="Picture 2" descr="The rich treasures of Renaissance cabinets of curiosities - CNN Style">
            <a:extLst>
              <a:ext uri="{FF2B5EF4-FFF2-40B4-BE49-F238E27FC236}">
                <a16:creationId xmlns:a16="http://schemas.microsoft.com/office/drawing/2014/main" id="{5C93C5A6-7B1A-90E9-1146-B7108CFCD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166" y="1280573"/>
            <a:ext cx="9295667" cy="5219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752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1659D0D5-98C6-996B-26B9-EF81F76A25DB}"/>
              </a:ext>
            </a:extLst>
          </p:cNvPr>
          <p:cNvSpPr txBox="1"/>
          <p:nvPr/>
        </p:nvSpPr>
        <p:spPr>
          <a:xfrm>
            <a:off x="7469769" y="2532184"/>
            <a:ext cx="4185138" cy="1869831"/>
          </a:xfrm>
          <a:prstGeom prst="rect">
            <a:avLst/>
          </a:prstGeom>
          <a:solidFill>
            <a:schemeClr val="tx1"/>
          </a:solidFill>
        </p:spPr>
        <p:txBody>
          <a:bodyPr wrap="square" rIns="91440" rtlCol="0" anchor="t">
            <a:noAutofit/>
          </a:bodyPr>
          <a:lstStyle/>
          <a:p>
            <a:pPr algn="ctr">
              <a:tabLst>
                <a:tab pos="10972800" algn="l"/>
              </a:tabLst>
            </a:pPr>
            <a:r>
              <a:rPr lang="en-US" sz="4400" dirty="0">
                <a:solidFill>
                  <a:schemeClr val="bg1"/>
                </a:solidFill>
                <a:latin typeface="Sitka Heading" pitchFamily="2" charset="0"/>
              </a:rPr>
              <a:t>Curio Cabinet</a:t>
            </a:r>
          </a:p>
        </p:txBody>
      </p:sp>
      <p:pic>
        <p:nvPicPr>
          <p:cNvPr id="5122" name="Picture 2" descr="Charlton Home® Kalene 30'' Wide Solid Wood Mirrored Back Curio Cabinet with  Lighting &amp; Reviews | Wayfair">
            <a:extLst>
              <a:ext uri="{FF2B5EF4-FFF2-40B4-BE49-F238E27FC236}">
                <a16:creationId xmlns:a16="http://schemas.microsoft.com/office/drawing/2014/main" id="{A06B8C66-69F6-8CA0-C9D7-7BC55679F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934200"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569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852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Diagram">
            <a:extLst>
              <a:ext uri="{FF2B5EF4-FFF2-40B4-BE49-F238E27FC236}">
                <a16:creationId xmlns:a16="http://schemas.microsoft.com/office/drawing/2014/main" id="{7E317103-5A62-5BD2-A10F-AE7670BEC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276" y="0"/>
            <a:ext cx="9167447" cy="6907270"/>
          </a:xfrm>
          <a:prstGeom prst="rect">
            <a:avLst/>
          </a:prstGeom>
        </p:spPr>
      </p:pic>
    </p:spTree>
    <p:extLst>
      <p:ext uri="{BB962C8B-B14F-4D97-AF65-F5344CB8AC3E}">
        <p14:creationId xmlns:p14="http://schemas.microsoft.com/office/powerpoint/2010/main" val="1478102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Diagram">
            <a:extLst>
              <a:ext uri="{FF2B5EF4-FFF2-40B4-BE49-F238E27FC236}">
                <a16:creationId xmlns:a16="http://schemas.microsoft.com/office/drawing/2014/main" id="{7E317103-5A62-5BD2-A10F-AE7670BEC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276" y="0"/>
            <a:ext cx="9167447" cy="6907270"/>
          </a:xfrm>
          <a:prstGeom prst="rect">
            <a:avLst/>
          </a:prstGeom>
        </p:spPr>
      </p:pic>
      <p:sp>
        <p:nvSpPr>
          <p:cNvPr id="2" name="TextBox 1">
            <a:extLst>
              <a:ext uri="{FF2B5EF4-FFF2-40B4-BE49-F238E27FC236}">
                <a16:creationId xmlns:a16="http://schemas.microsoft.com/office/drawing/2014/main" id="{B65EFDC8-E591-18F0-1DDC-9E6D7B7BD471}"/>
              </a:ext>
            </a:extLst>
          </p:cNvPr>
          <p:cNvSpPr txBox="1"/>
          <p:nvPr/>
        </p:nvSpPr>
        <p:spPr>
          <a:xfrm>
            <a:off x="0" y="4413738"/>
            <a:ext cx="12192000" cy="1565030"/>
          </a:xfrm>
          <a:prstGeom prst="rect">
            <a:avLst/>
          </a:prstGeom>
          <a:solidFill>
            <a:schemeClr val="tx1"/>
          </a:solidFill>
        </p:spPr>
        <p:txBody>
          <a:bodyPr wrap="square" rIns="91440" rtlCol="0" anchor="ctr">
            <a:noAutofit/>
          </a:bodyPr>
          <a:lstStyle/>
          <a:p>
            <a:pPr algn="ctr">
              <a:tabLst>
                <a:tab pos="10972800" algn="l"/>
              </a:tabLst>
            </a:pPr>
            <a:r>
              <a:rPr lang="en-US" sz="2600" dirty="0">
                <a:solidFill>
                  <a:schemeClr val="bg1"/>
                </a:solidFill>
                <a:latin typeface="Sitka Heading" pitchFamily="2" charset="0"/>
              </a:rPr>
              <a:t>Illustration of Italian Apothecary Ferrante Imperato’s “Cabinet of Wonders”(1599),</a:t>
            </a:r>
          </a:p>
          <a:p>
            <a:pPr algn="ctr">
              <a:tabLst>
                <a:tab pos="10972800" algn="l"/>
              </a:tabLst>
            </a:pPr>
            <a:r>
              <a:rPr lang="en-US" sz="2600" dirty="0">
                <a:solidFill>
                  <a:schemeClr val="bg1"/>
                </a:solidFill>
                <a:latin typeface="Sitka Heading" pitchFamily="2" charset="0"/>
              </a:rPr>
              <a:t>likely the earliest illustration of a natural history cabinet</a:t>
            </a:r>
          </a:p>
        </p:txBody>
      </p:sp>
    </p:spTree>
    <p:extLst>
      <p:ext uri="{BB962C8B-B14F-4D97-AF65-F5344CB8AC3E}">
        <p14:creationId xmlns:p14="http://schemas.microsoft.com/office/powerpoint/2010/main" val="78581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a:extLst>
              <a:ext uri="{FF2B5EF4-FFF2-40B4-BE49-F238E27FC236}">
                <a16:creationId xmlns:a16="http://schemas.microsoft.com/office/drawing/2014/main" id="{CE96443C-8170-B494-64E8-8D760EB2BE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 y="0"/>
            <a:ext cx="106156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796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How the history of art collecting evolved - read on Artland">
            <a:extLst>
              <a:ext uri="{FF2B5EF4-FFF2-40B4-BE49-F238E27FC236}">
                <a16:creationId xmlns:a16="http://schemas.microsoft.com/office/drawing/2014/main" id="{295736B7-6BB2-65EE-7587-59D74C20EF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992" b="2735"/>
          <a:stretch/>
        </p:blipFill>
        <p:spPr bwMode="auto">
          <a:xfrm>
            <a:off x="1049440" y="-5862"/>
            <a:ext cx="1009311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63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indoor, ceiling, several&#10;&#10;Description automatically generated">
            <a:extLst>
              <a:ext uri="{FF2B5EF4-FFF2-40B4-BE49-F238E27FC236}">
                <a16:creationId xmlns:a16="http://schemas.microsoft.com/office/drawing/2014/main" id="{559178F4-84C4-0810-60C6-3B17DA1EF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828" y="1"/>
            <a:ext cx="9618343" cy="6857999"/>
          </a:xfrm>
          <a:prstGeom prst="rect">
            <a:avLst/>
          </a:prstGeom>
        </p:spPr>
      </p:pic>
    </p:spTree>
    <p:extLst>
      <p:ext uri="{BB962C8B-B14F-4D97-AF65-F5344CB8AC3E}">
        <p14:creationId xmlns:p14="http://schemas.microsoft.com/office/powerpoint/2010/main" val="2064184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indoor, ceiling, table, dining table&#10;&#10;Description automatically generated">
            <a:extLst>
              <a:ext uri="{FF2B5EF4-FFF2-40B4-BE49-F238E27FC236}">
                <a16:creationId xmlns:a16="http://schemas.microsoft.com/office/drawing/2014/main" id="{DFF81398-0212-C67C-1432-5A8395199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185" y="0"/>
            <a:ext cx="10527630" cy="6857999"/>
          </a:xfrm>
          <a:prstGeom prst="rect">
            <a:avLst/>
          </a:prstGeom>
        </p:spPr>
      </p:pic>
    </p:spTree>
    <p:extLst>
      <p:ext uri="{BB962C8B-B14F-4D97-AF65-F5344CB8AC3E}">
        <p14:creationId xmlns:p14="http://schemas.microsoft.com/office/powerpoint/2010/main" val="1344971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39253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2284BD68-284F-6672-0254-6BBEC7C7F1F4}"/>
              </a:ext>
            </a:extLst>
          </p:cNvPr>
          <p:cNvSpPr txBox="1"/>
          <p:nvPr/>
        </p:nvSpPr>
        <p:spPr>
          <a:xfrm>
            <a:off x="7080738" y="5464867"/>
            <a:ext cx="4970585" cy="597876"/>
          </a:xfrm>
          <a:prstGeom prst="rect">
            <a:avLst/>
          </a:prstGeom>
          <a:solidFill>
            <a:schemeClr val="tx1"/>
          </a:solidFill>
        </p:spPr>
        <p:txBody>
          <a:bodyPr wrap="square" rIns="91440" rtlCol="0" anchor="ctr">
            <a:noAutofit/>
          </a:bodyPr>
          <a:lstStyle/>
          <a:p>
            <a:pPr>
              <a:tabLst>
                <a:tab pos="10972800" algn="l"/>
              </a:tabLst>
            </a:pPr>
            <a:r>
              <a:rPr lang="en-US" sz="2600" dirty="0">
                <a:solidFill>
                  <a:schemeClr val="bg1"/>
                </a:solidFill>
                <a:latin typeface="Sitka Heading" pitchFamily="2" charset="0"/>
              </a:rPr>
              <a:t>   Morrill Hall @UNL, Present Day</a:t>
            </a:r>
          </a:p>
        </p:txBody>
      </p:sp>
      <p:pic>
        <p:nvPicPr>
          <p:cNvPr id="1026" name="Picture 2" descr="Archie strides into 20th year | Nebraska Today | University of Nebraska– Lincoln">
            <a:extLst>
              <a:ext uri="{FF2B5EF4-FFF2-40B4-BE49-F238E27FC236}">
                <a16:creationId xmlns:a16="http://schemas.microsoft.com/office/drawing/2014/main" id="{196903AE-AF11-1832-6687-E54A17EAAC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03" r="8559"/>
          <a:stretch/>
        </p:blipFill>
        <p:spPr bwMode="auto">
          <a:xfrm>
            <a:off x="0" y="961289"/>
            <a:ext cx="12188952" cy="4306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918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How the history of art collecting evolved - read on Artland">
            <a:extLst>
              <a:ext uri="{FF2B5EF4-FFF2-40B4-BE49-F238E27FC236}">
                <a16:creationId xmlns:a16="http://schemas.microsoft.com/office/drawing/2014/main" id="{956ABFD5-E666-79FC-9BEB-D86EAD19C1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992" b="2735"/>
          <a:stretch/>
        </p:blipFill>
        <p:spPr bwMode="auto">
          <a:xfrm>
            <a:off x="6411561" y="135284"/>
            <a:ext cx="4771016" cy="32417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9E763861-2ECE-A11E-B28B-475E704BD5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001" y="3677428"/>
            <a:ext cx="4667720" cy="30154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indoor, ceiling, table, dining table&#10;&#10;Description automatically generated">
            <a:extLst>
              <a:ext uri="{FF2B5EF4-FFF2-40B4-BE49-F238E27FC236}">
                <a16:creationId xmlns:a16="http://schemas.microsoft.com/office/drawing/2014/main" id="{618CD36E-2054-290E-65DC-40F80FD5AC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0999" y="3512342"/>
            <a:ext cx="4912140" cy="3199908"/>
          </a:xfrm>
          <a:prstGeom prst="rect">
            <a:avLst/>
          </a:prstGeom>
        </p:spPr>
      </p:pic>
      <p:pic>
        <p:nvPicPr>
          <p:cNvPr id="7" name="Picture 6" descr="A picture containing text, indoor, ceiling, several&#10;&#10;Description automatically generated">
            <a:extLst>
              <a:ext uri="{FF2B5EF4-FFF2-40B4-BE49-F238E27FC236}">
                <a16:creationId xmlns:a16="http://schemas.microsoft.com/office/drawing/2014/main" id="{5820C99E-E5E9-480B-F499-4A79B11B4D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01" y="118881"/>
            <a:ext cx="4759329" cy="3393461"/>
          </a:xfrm>
          <a:prstGeom prst="rect">
            <a:avLst/>
          </a:prstGeom>
        </p:spPr>
      </p:pic>
    </p:spTree>
    <p:extLst>
      <p:ext uri="{BB962C8B-B14F-4D97-AF65-F5344CB8AC3E}">
        <p14:creationId xmlns:p14="http://schemas.microsoft.com/office/powerpoint/2010/main" val="2929459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How the history of art collecting evolved - read on Artland">
            <a:extLst>
              <a:ext uri="{FF2B5EF4-FFF2-40B4-BE49-F238E27FC236}">
                <a16:creationId xmlns:a16="http://schemas.microsoft.com/office/drawing/2014/main" id="{956ABFD5-E666-79FC-9BEB-D86EAD19C1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992" b="2735"/>
          <a:stretch/>
        </p:blipFill>
        <p:spPr bwMode="auto">
          <a:xfrm>
            <a:off x="6411561" y="135284"/>
            <a:ext cx="4771016" cy="32417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9E763861-2ECE-A11E-B28B-475E704BD5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001" y="3677428"/>
            <a:ext cx="4667720" cy="30154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indoor, ceiling, table, dining table&#10;&#10;Description automatically generated">
            <a:extLst>
              <a:ext uri="{FF2B5EF4-FFF2-40B4-BE49-F238E27FC236}">
                <a16:creationId xmlns:a16="http://schemas.microsoft.com/office/drawing/2014/main" id="{618CD36E-2054-290E-65DC-40F80FD5AC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0999" y="3512342"/>
            <a:ext cx="4912140" cy="3199908"/>
          </a:xfrm>
          <a:prstGeom prst="rect">
            <a:avLst/>
          </a:prstGeom>
        </p:spPr>
      </p:pic>
      <p:pic>
        <p:nvPicPr>
          <p:cNvPr id="7" name="Picture 6" descr="A picture containing text, indoor, ceiling, several&#10;&#10;Description automatically generated">
            <a:extLst>
              <a:ext uri="{FF2B5EF4-FFF2-40B4-BE49-F238E27FC236}">
                <a16:creationId xmlns:a16="http://schemas.microsoft.com/office/drawing/2014/main" id="{5820C99E-E5E9-480B-F499-4A79B11B4D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01" y="118881"/>
            <a:ext cx="4759329" cy="3393461"/>
          </a:xfrm>
          <a:prstGeom prst="rect">
            <a:avLst/>
          </a:prstGeom>
        </p:spPr>
      </p:pic>
      <p:sp>
        <p:nvSpPr>
          <p:cNvPr id="8" name="TextBox 7">
            <a:extLst>
              <a:ext uri="{FF2B5EF4-FFF2-40B4-BE49-F238E27FC236}">
                <a16:creationId xmlns:a16="http://schemas.microsoft.com/office/drawing/2014/main" id="{9AD63F8D-C596-BCDE-6BB2-A5CF99B4F348}"/>
              </a:ext>
            </a:extLst>
          </p:cNvPr>
          <p:cNvSpPr txBox="1"/>
          <p:nvPr/>
        </p:nvSpPr>
        <p:spPr>
          <a:xfrm>
            <a:off x="0" y="2894913"/>
            <a:ext cx="12192000" cy="1618472"/>
          </a:xfrm>
          <a:prstGeom prst="rect">
            <a:avLst/>
          </a:prstGeom>
          <a:solidFill>
            <a:srgbClr val="DDC6B1"/>
          </a:solidFill>
        </p:spPr>
        <p:txBody>
          <a:bodyPr wrap="square" rIns="91440" rtlCol="0" anchor="ctr">
            <a:noAutofit/>
          </a:bodyPr>
          <a:lstStyle/>
          <a:p>
            <a:pPr algn="ctr">
              <a:tabLst>
                <a:tab pos="10972800" algn="l"/>
              </a:tabLst>
            </a:pPr>
            <a:r>
              <a:rPr lang="en-US" sz="5400" dirty="0">
                <a:latin typeface="Sitka Heading" pitchFamily="2" charset="0"/>
              </a:rPr>
              <a:t>What’s the Drawback?</a:t>
            </a:r>
          </a:p>
        </p:txBody>
      </p:sp>
    </p:spTree>
    <p:extLst>
      <p:ext uri="{BB962C8B-B14F-4D97-AF65-F5344CB8AC3E}">
        <p14:creationId xmlns:p14="http://schemas.microsoft.com/office/powerpoint/2010/main" val="284398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How the history of art collecting evolved - read on Artland">
            <a:extLst>
              <a:ext uri="{FF2B5EF4-FFF2-40B4-BE49-F238E27FC236}">
                <a16:creationId xmlns:a16="http://schemas.microsoft.com/office/drawing/2014/main" id="{956ABFD5-E666-79FC-9BEB-D86EAD19C1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992" b="2735"/>
          <a:stretch/>
        </p:blipFill>
        <p:spPr bwMode="auto">
          <a:xfrm>
            <a:off x="6411561" y="135284"/>
            <a:ext cx="4771016" cy="32417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9E763861-2ECE-A11E-B28B-475E704BD5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001" y="3677428"/>
            <a:ext cx="4667720" cy="30154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indoor, ceiling, table, dining table&#10;&#10;Description automatically generated">
            <a:extLst>
              <a:ext uri="{FF2B5EF4-FFF2-40B4-BE49-F238E27FC236}">
                <a16:creationId xmlns:a16="http://schemas.microsoft.com/office/drawing/2014/main" id="{618CD36E-2054-290E-65DC-40F80FD5AC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0999" y="3512342"/>
            <a:ext cx="4912140" cy="3199908"/>
          </a:xfrm>
          <a:prstGeom prst="rect">
            <a:avLst/>
          </a:prstGeom>
        </p:spPr>
      </p:pic>
      <p:pic>
        <p:nvPicPr>
          <p:cNvPr id="7" name="Picture 6" descr="A picture containing text, indoor, ceiling, several&#10;&#10;Description automatically generated">
            <a:extLst>
              <a:ext uri="{FF2B5EF4-FFF2-40B4-BE49-F238E27FC236}">
                <a16:creationId xmlns:a16="http://schemas.microsoft.com/office/drawing/2014/main" id="{5820C99E-E5E9-480B-F499-4A79B11B4D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01" y="118881"/>
            <a:ext cx="4759329" cy="3393461"/>
          </a:xfrm>
          <a:prstGeom prst="rect">
            <a:avLst/>
          </a:prstGeom>
        </p:spPr>
      </p:pic>
      <p:sp>
        <p:nvSpPr>
          <p:cNvPr id="8" name="TextBox 7">
            <a:extLst>
              <a:ext uri="{FF2B5EF4-FFF2-40B4-BE49-F238E27FC236}">
                <a16:creationId xmlns:a16="http://schemas.microsoft.com/office/drawing/2014/main" id="{9AD63F8D-C596-BCDE-6BB2-A5CF99B4F348}"/>
              </a:ext>
            </a:extLst>
          </p:cNvPr>
          <p:cNvSpPr txBox="1"/>
          <p:nvPr/>
        </p:nvSpPr>
        <p:spPr>
          <a:xfrm>
            <a:off x="0" y="2894913"/>
            <a:ext cx="12192000" cy="1618472"/>
          </a:xfrm>
          <a:prstGeom prst="rect">
            <a:avLst/>
          </a:prstGeom>
          <a:solidFill>
            <a:srgbClr val="DDC6B1"/>
          </a:solidFill>
        </p:spPr>
        <p:txBody>
          <a:bodyPr wrap="square" rIns="91440" rtlCol="0" anchor="ctr">
            <a:noAutofit/>
          </a:bodyPr>
          <a:lstStyle/>
          <a:p>
            <a:pPr algn="ctr">
              <a:tabLst>
                <a:tab pos="10972800" algn="l"/>
              </a:tabLst>
            </a:pPr>
            <a:r>
              <a:rPr lang="en-US" sz="5400" dirty="0">
                <a:latin typeface="Sitka Heading" pitchFamily="2" charset="0"/>
              </a:rPr>
              <a:t>Zero Historical Interpretation</a:t>
            </a:r>
          </a:p>
        </p:txBody>
      </p:sp>
    </p:spTree>
    <p:extLst>
      <p:ext uri="{BB962C8B-B14F-4D97-AF65-F5344CB8AC3E}">
        <p14:creationId xmlns:p14="http://schemas.microsoft.com/office/powerpoint/2010/main" val="808426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Diagram">
            <a:extLst>
              <a:ext uri="{FF2B5EF4-FFF2-40B4-BE49-F238E27FC236}">
                <a16:creationId xmlns:a16="http://schemas.microsoft.com/office/drawing/2014/main" id="{7E317103-5A62-5BD2-A10F-AE7670BEC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276" y="0"/>
            <a:ext cx="9167447" cy="6907270"/>
          </a:xfrm>
          <a:prstGeom prst="rect">
            <a:avLst/>
          </a:prstGeom>
        </p:spPr>
      </p:pic>
    </p:spTree>
    <p:extLst>
      <p:ext uri="{BB962C8B-B14F-4D97-AF65-F5344CB8AC3E}">
        <p14:creationId xmlns:p14="http://schemas.microsoft.com/office/powerpoint/2010/main" val="248620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indoor, ceiling, several&#10;&#10;Description automatically generated">
            <a:extLst>
              <a:ext uri="{FF2B5EF4-FFF2-40B4-BE49-F238E27FC236}">
                <a16:creationId xmlns:a16="http://schemas.microsoft.com/office/drawing/2014/main" id="{559178F4-84C4-0810-60C6-3B17DA1EF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828" y="1"/>
            <a:ext cx="9618343" cy="6857999"/>
          </a:xfrm>
          <a:prstGeom prst="rect">
            <a:avLst/>
          </a:prstGeom>
        </p:spPr>
      </p:pic>
    </p:spTree>
    <p:extLst>
      <p:ext uri="{BB962C8B-B14F-4D97-AF65-F5344CB8AC3E}">
        <p14:creationId xmlns:p14="http://schemas.microsoft.com/office/powerpoint/2010/main" val="10960528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9775775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a factory&#10;&#10;Description automatically generated with low confidence">
            <a:extLst>
              <a:ext uri="{FF2B5EF4-FFF2-40B4-BE49-F238E27FC236}">
                <a16:creationId xmlns:a16="http://schemas.microsoft.com/office/drawing/2014/main" id="{6764A8FB-4F9F-8F67-52CA-AB88689E4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3299" y="984738"/>
            <a:ext cx="8322800" cy="5548533"/>
          </a:xfrm>
          <a:prstGeom prst="rect">
            <a:avLst/>
          </a:prstGeom>
        </p:spPr>
      </p:pic>
    </p:spTree>
    <p:extLst>
      <p:ext uri="{BB962C8B-B14F-4D97-AF65-F5344CB8AC3E}">
        <p14:creationId xmlns:p14="http://schemas.microsoft.com/office/powerpoint/2010/main" val="34123905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a factory&#10;&#10;Description automatically generated with low confidence">
            <a:extLst>
              <a:ext uri="{FF2B5EF4-FFF2-40B4-BE49-F238E27FC236}">
                <a16:creationId xmlns:a16="http://schemas.microsoft.com/office/drawing/2014/main" id="{6764A8FB-4F9F-8F67-52CA-AB88689E4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3299" y="984738"/>
            <a:ext cx="8322800" cy="5548533"/>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663F73F7-2A11-A332-6A32-06FBF7A48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901" y="242667"/>
            <a:ext cx="7151077" cy="5720862"/>
          </a:xfrm>
          <a:prstGeom prst="rect">
            <a:avLst/>
          </a:prstGeom>
          <a:ln>
            <a:solidFill>
              <a:schemeClr val="tx1"/>
            </a:solidFill>
          </a:ln>
        </p:spPr>
      </p:pic>
    </p:spTree>
    <p:extLst>
      <p:ext uri="{BB962C8B-B14F-4D97-AF65-F5344CB8AC3E}">
        <p14:creationId xmlns:p14="http://schemas.microsoft.com/office/powerpoint/2010/main" val="70277338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 floor&#10;&#10;Description automatically generated">
            <a:extLst>
              <a:ext uri="{FF2B5EF4-FFF2-40B4-BE49-F238E27FC236}">
                <a16:creationId xmlns:a16="http://schemas.microsoft.com/office/drawing/2014/main" id="{AAF34A5D-ACAC-4800-8AFF-8042C2220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738" y="1069624"/>
            <a:ext cx="8183902" cy="5565638"/>
          </a:xfrm>
          <a:prstGeom prst="rect">
            <a:avLst/>
          </a:prstGeom>
        </p:spPr>
      </p:pic>
    </p:spTree>
    <p:extLst>
      <p:ext uri="{BB962C8B-B14F-4D97-AF65-F5344CB8AC3E}">
        <p14:creationId xmlns:p14="http://schemas.microsoft.com/office/powerpoint/2010/main" val="2428107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1685011" y="620315"/>
            <a:ext cx="8645763" cy="2559502"/>
          </a:xfrm>
          <a:prstGeom prst="rect">
            <a:avLst/>
          </a:prstGeom>
        </p:spPr>
        <p:txBody>
          <a:bodyPr anchor="b"/>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r>
              <a:rPr lang="en-US" sz="4000" b="1" spc="60" dirty="0">
                <a:latin typeface="Sitka Heading" pitchFamily="2" charset="0"/>
              </a:rPr>
              <a:t>Interpretation:</a:t>
            </a:r>
          </a:p>
          <a:p>
            <a:endParaRPr lang="en-US" sz="2400" b="1" spc="60" dirty="0">
              <a:latin typeface="Sitka Heading" pitchFamily="2" charset="0"/>
            </a:endParaRPr>
          </a:p>
          <a:p>
            <a:pPr marL="457200"/>
            <a:r>
              <a:rPr lang="en-US" sz="3000" i="1" spc="60" dirty="0">
                <a:latin typeface="Sitka Heading" pitchFamily="2" charset="0"/>
              </a:rPr>
              <a:t>noun</a:t>
            </a:r>
            <a:r>
              <a:rPr lang="en-US" sz="3000" spc="60" dirty="0">
                <a:latin typeface="Sitka Heading" pitchFamily="2" charset="0"/>
              </a:rPr>
              <a:t>: the act or result of explaining or interpreting something; the way something is explained or understood</a:t>
            </a:r>
          </a:p>
        </p:txBody>
      </p:sp>
    </p:spTree>
    <p:extLst>
      <p:ext uri="{BB962C8B-B14F-4D97-AF65-F5344CB8AC3E}">
        <p14:creationId xmlns:p14="http://schemas.microsoft.com/office/powerpoint/2010/main" val="17038317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 floor&#10;&#10;Description automatically generated">
            <a:extLst>
              <a:ext uri="{FF2B5EF4-FFF2-40B4-BE49-F238E27FC236}">
                <a16:creationId xmlns:a16="http://schemas.microsoft.com/office/drawing/2014/main" id="{AAF34A5D-ACAC-4800-8AFF-8042C2220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738" y="1069624"/>
            <a:ext cx="8183902" cy="5565638"/>
          </a:xfrm>
          <a:prstGeom prst="rect">
            <a:avLst/>
          </a:prstGeom>
        </p:spPr>
      </p:pic>
      <p:pic>
        <p:nvPicPr>
          <p:cNvPr id="3" name="Picture 2" descr="A picture containing text, green&#10;&#10;Description automatically generated">
            <a:extLst>
              <a:ext uri="{FF2B5EF4-FFF2-40B4-BE49-F238E27FC236}">
                <a16:creationId xmlns:a16="http://schemas.microsoft.com/office/drawing/2014/main" id="{1C277573-626F-F823-1C5B-9D6C424EB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459" y="222738"/>
            <a:ext cx="8111064" cy="5407376"/>
          </a:xfrm>
          <a:prstGeom prst="rect">
            <a:avLst/>
          </a:prstGeom>
          <a:ln>
            <a:solidFill>
              <a:schemeClr val="tx1"/>
            </a:solidFill>
          </a:ln>
        </p:spPr>
      </p:pic>
    </p:spTree>
    <p:extLst>
      <p:ext uri="{BB962C8B-B14F-4D97-AF65-F5344CB8AC3E}">
        <p14:creationId xmlns:p14="http://schemas.microsoft.com/office/powerpoint/2010/main" val="12684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1B1B1-F54C-F566-DB87-1816CA729958}"/>
              </a:ext>
            </a:extLst>
          </p:cNvPr>
          <p:cNvSpPr/>
          <p:nvPr/>
        </p:nvSpPr>
        <p:spPr>
          <a:xfrm>
            <a:off x="1415" y="6618545"/>
            <a:ext cx="12190585" cy="2394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looking at a large aquarium&#10;&#10;Description automatically generated with medium confidence">
            <a:extLst>
              <a:ext uri="{FF2B5EF4-FFF2-40B4-BE49-F238E27FC236}">
                <a16:creationId xmlns:a16="http://schemas.microsoft.com/office/drawing/2014/main" id="{1869A9EA-B03F-C92F-4AAC-6DFF46408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06578" y="0"/>
            <a:ext cx="10029982" cy="6858000"/>
          </a:xfrm>
          <a:prstGeom prst="rect">
            <a:avLst/>
          </a:prstGeom>
        </p:spPr>
      </p:pic>
      <p:sp>
        <p:nvSpPr>
          <p:cNvPr id="4" name="TextBox 3">
            <a:extLst>
              <a:ext uri="{FF2B5EF4-FFF2-40B4-BE49-F238E27FC236}">
                <a16:creationId xmlns:a16="http://schemas.microsoft.com/office/drawing/2014/main" id="{19AD58B1-2424-B82E-4BF8-AFC1D2C4ECC8}"/>
              </a:ext>
            </a:extLst>
          </p:cNvPr>
          <p:cNvSpPr txBox="1"/>
          <p:nvPr/>
        </p:nvSpPr>
        <p:spPr>
          <a:xfrm>
            <a:off x="4841631" y="398584"/>
            <a:ext cx="7350369" cy="597876"/>
          </a:xfrm>
          <a:prstGeom prst="rect">
            <a:avLst/>
          </a:prstGeom>
          <a:solidFill>
            <a:schemeClr val="tx1"/>
          </a:solidFill>
        </p:spPr>
        <p:txBody>
          <a:bodyPr wrap="square" rIns="91440" rtlCol="0" anchor="ctr">
            <a:noAutofit/>
          </a:bodyPr>
          <a:lstStyle/>
          <a:p>
            <a:pPr>
              <a:tabLst>
                <a:tab pos="10972800" algn="l"/>
              </a:tabLst>
            </a:pPr>
            <a:r>
              <a:rPr lang="en-US" sz="2600" dirty="0">
                <a:solidFill>
                  <a:schemeClr val="bg1"/>
                </a:solidFill>
                <a:latin typeface="Sitka Heading" pitchFamily="2" charset="0"/>
              </a:rPr>
              <a:t>Mormon Trail Center at Winter Quarters, Omaha</a:t>
            </a:r>
          </a:p>
        </p:txBody>
      </p:sp>
      <p:sp>
        <p:nvSpPr>
          <p:cNvPr id="5" name="Rectangle 4">
            <a:extLst>
              <a:ext uri="{FF2B5EF4-FFF2-40B4-BE49-F238E27FC236}">
                <a16:creationId xmlns:a16="http://schemas.microsoft.com/office/drawing/2014/main" id="{CE7D9E40-4F67-C92F-4C62-6C81F75D5EB3}"/>
              </a:ext>
            </a:extLst>
          </p:cNvPr>
          <p:cNvSpPr/>
          <p:nvPr/>
        </p:nvSpPr>
        <p:spPr>
          <a:xfrm>
            <a:off x="1771" y="-3312"/>
            <a:ext cx="273877" cy="67725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Tree>
    <p:extLst>
      <p:ext uri="{BB962C8B-B14F-4D97-AF65-F5344CB8AC3E}">
        <p14:creationId xmlns:p14="http://schemas.microsoft.com/office/powerpoint/2010/main" val="2441897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7A124-1CE3-A5EB-FC71-5AE8E8371483}"/>
              </a:ext>
            </a:extLst>
          </p:cNvPr>
          <p:cNvSpPr txBox="1">
            <a:spLocks/>
          </p:cNvSpPr>
          <p:nvPr/>
        </p:nvSpPr>
        <p:spPr>
          <a:xfrm>
            <a:off x="844062" y="2625969"/>
            <a:ext cx="10046676" cy="2244473"/>
          </a:xfrm>
          <a:prstGeom prst="rect">
            <a:avLst/>
          </a:prstGeom>
        </p:spPr>
        <p:txBody>
          <a:bodyPr anchor="b"/>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r>
              <a:rPr lang="en-US" sz="6500" b="1" spc="60" dirty="0">
                <a:latin typeface="Sitka Heading" pitchFamily="2" charset="0"/>
              </a:rPr>
              <a:t>Applying </a:t>
            </a:r>
          </a:p>
          <a:p>
            <a:r>
              <a:rPr lang="en-US" sz="6500" b="1" spc="60" dirty="0">
                <a:latin typeface="Sitka Heading" pitchFamily="2" charset="0"/>
              </a:rPr>
              <a:t>Historical Interpretation</a:t>
            </a:r>
          </a:p>
        </p:txBody>
      </p:sp>
      <p:sp>
        <p:nvSpPr>
          <p:cNvPr id="3" name="Rectangle 2">
            <a:extLst>
              <a:ext uri="{FF2B5EF4-FFF2-40B4-BE49-F238E27FC236}">
                <a16:creationId xmlns:a16="http://schemas.microsoft.com/office/drawing/2014/main" id="{CEED6FD4-E19C-EE6C-A9FF-5202C69053CD}"/>
              </a:ext>
            </a:extLst>
          </p:cNvPr>
          <p:cNvSpPr/>
          <p:nvPr/>
        </p:nvSpPr>
        <p:spPr>
          <a:xfrm>
            <a:off x="0" y="5561046"/>
            <a:ext cx="12192000" cy="1296954"/>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F7A9DD6-BE2F-808F-6973-FF778830BF85}"/>
              </a:ext>
            </a:extLst>
          </p:cNvPr>
          <p:cNvSpPr/>
          <p:nvPr/>
        </p:nvSpPr>
        <p:spPr>
          <a:xfrm>
            <a:off x="11588620" y="0"/>
            <a:ext cx="603380" cy="6036906"/>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Tree>
    <p:extLst>
      <p:ext uri="{BB962C8B-B14F-4D97-AF65-F5344CB8AC3E}">
        <p14:creationId xmlns:p14="http://schemas.microsoft.com/office/powerpoint/2010/main" val="2693280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126425"/>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Historical Interpretation: The Basics</a:t>
            </a:r>
            <a:endParaRPr lang="en-US" sz="3000" spc="60" dirty="0">
              <a:latin typeface="Sitka Heading" pitchFamily="2" charset="0"/>
            </a:endParaRPr>
          </a:p>
        </p:txBody>
      </p:sp>
      <p:sp>
        <p:nvSpPr>
          <p:cNvPr id="5" name="Title 1">
            <a:extLst>
              <a:ext uri="{FF2B5EF4-FFF2-40B4-BE49-F238E27FC236}">
                <a16:creationId xmlns:a16="http://schemas.microsoft.com/office/drawing/2014/main" id="{D9CD414D-13D0-2F9D-B3F4-A579F5514066}"/>
              </a:ext>
            </a:extLst>
          </p:cNvPr>
          <p:cNvSpPr txBox="1">
            <a:spLocks/>
          </p:cNvSpPr>
          <p:nvPr/>
        </p:nvSpPr>
        <p:spPr>
          <a:xfrm>
            <a:off x="1336432" y="1571900"/>
            <a:ext cx="10269414"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marL="457200" indent="-457200">
              <a:lnSpc>
                <a:spcPct val="150000"/>
              </a:lnSpc>
              <a:buFont typeface="Arial" panose="020B0604020202020204" pitchFamily="34" charset="0"/>
              <a:buChar char="•"/>
            </a:pPr>
            <a:r>
              <a:rPr lang="en-US" sz="3200" spc="60" dirty="0">
                <a:latin typeface="Sitka Heading" pitchFamily="2" charset="0"/>
              </a:rPr>
              <a:t>Plan, Organize, and Implement</a:t>
            </a:r>
          </a:p>
        </p:txBody>
      </p:sp>
    </p:spTree>
    <p:extLst>
      <p:ext uri="{BB962C8B-B14F-4D97-AF65-F5344CB8AC3E}">
        <p14:creationId xmlns:p14="http://schemas.microsoft.com/office/powerpoint/2010/main" val="19401519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126425"/>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Historical Interpretation: The Basics</a:t>
            </a:r>
            <a:endParaRPr lang="en-US" sz="3000" spc="60" dirty="0">
              <a:latin typeface="Sitka Heading" pitchFamily="2" charset="0"/>
            </a:endParaRPr>
          </a:p>
        </p:txBody>
      </p:sp>
      <p:sp>
        <p:nvSpPr>
          <p:cNvPr id="5" name="Title 1">
            <a:extLst>
              <a:ext uri="{FF2B5EF4-FFF2-40B4-BE49-F238E27FC236}">
                <a16:creationId xmlns:a16="http://schemas.microsoft.com/office/drawing/2014/main" id="{D9CD414D-13D0-2F9D-B3F4-A579F5514066}"/>
              </a:ext>
            </a:extLst>
          </p:cNvPr>
          <p:cNvSpPr txBox="1">
            <a:spLocks/>
          </p:cNvSpPr>
          <p:nvPr/>
        </p:nvSpPr>
        <p:spPr>
          <a:xfrm>
            <a:off x="1336432" y="1571900"/>
            <a:ext cx="10269414"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marL="457200" indent="-457200">
              <a:lnSpc>
                <a:spcPct val="150000"/>
              </a:lnSpc>
              <a:buFont typeface="Arial" panose="020B0604020202020204" pitchFamily="34" charset="0"/>
              <a:buChar char="•"/>
            </a:pPr>
            <a:r>
              <a:rPr lang="en-US" sz="3200" spc="60" dirty="0">
                <a:latin typeface="Sitka Heading" pitchFamily="2" charset="0"/>
              </a:rPr>
              <a:t>Plan, Organize, and Implement</a:t>
            </a:r>
          </a:p>
          <a:p>
            <a:pPr marL="457200" indent="-457200">
              <a:lnSpc>
                <a:spcPct val="150000"/>
              </a:lnSpc>
              <a:buFont typeface="Arial" panose="020B0604020202020204" pitchFamily="34" charset="0"/>
              <a:buChar char="•"/>
            </a:pPr>
            <a:r>
              <a:rPr lang="en-US" sz="3200" spc="60" dirty="0">
                <a:latin typeface="Sitka Heading" pitchFamily="2" charset="0"/>
              </a:rPr>
              <a:t>Questions to Ask:</a:t>
            </a:r>
          </a:p>
          <a:p>
            <a:pPr marL="914400" lvl="1" indent="-457200">
              <a:lnSpc>
                <a:spcPct val="150000"/>
              </a:lnSpc>
              <a:buFont typeface="Arial" panose="020B0604020202020204" pitchFamily="34" charset="0"/>
              <a:buChar char="•"/>
            </a:pPr>
            <a:r>
              <a:rPr lang="en-US" sz="2800" spc="60" dirty="0">
                <a:latin typeface="Sitka Heading" pitchFamily="2" charset="0"/>
              </a:rPr>
              <a:t>Why are you doing this project? What’s the purpose</a:t>
            </a:r>
          </a:p>
          <a:p>
            <a:pPr marL="914400" lvl="1" indent="-457200">
              <a:lnSpc>
                <a:spcPct val="150000"/>
              </a:lnSpc>
              <a:buFont typeface="Arial" panose="020B0604020202020204" pitchFamily="34" charset="0"/>
              <a:buChar char="•"/>
            </a:pPr>
            <a:r>
              <a:rPr lang="en-US" sz="2800" spc="60" dirty="0">
                <a:latin typeface="Sitka Heading" pitchFamily="2" charset="0"/>
              </a:rPr>
              <a:t>What do you hope people will get from this project?</a:t>
            </a:r>
          </a:p>
          <a:p>
            <a:pPr marL="914400" lvl="1" indent="-457200">
              <a:lnSpc>
                <a:spcPct val="150000"/>
              </a:lnSpc>
              <a:buFont typeface="Arial" panose="020B0604020202020204" pitchFamily="34" charset="0"/>
              <a:buChar char="•"/>
            </a:pPr>
            <a:r>
              <a:rPr lang="en-US" sz="2800" spc="60" dirty="0">
                <a:latin typeface="Sitka Heading" pitchFamily="2" charset="0"/>
              </a:rPr>
              <a:t>What message are you trying to convey?</a:t>
            </a:r>
          </a:p>
          <a:p>
            <a:pPr lvl="1">
              <a:lnSpc>
                <a:spcPct val="150000"/>
              </a:lnSpc>
            </a:pPr>
            <a:endParaRPr lang="en-US" sz="2800" spc="60" dirty="0">
              <a:latin typeface="Sitka Heading" pitchFamily="2" charset="0"/>
            </a:endParaRPr>
          </a:p>
        </p:txBody>
      </p:sp>
    </p:spTree>
    <p:extLst>
      <p:ext uri="{BB962C8B-B14F-4D97-AF65-F5344CB8AC3E}">
        <p14:creationId xmlns:p14="http://schemas.microsoft.com/office/powerpoint/2010/main" val="26246247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126425"/>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Historical Interpretation: The Basics</a:t>
            </a:r>
            <a:endParaRPr lang="en-US" sz="3000" spc="60" dirty="0">
              <a:latin typeface="Sitka Heading" pitchFamily="2" charset="0"/>
            </a:endParaRPr>
          </a:p>
        </p:txBody>
      </p:sp>
      <p:sp>
        <p:nvSpPr>
          <p:cNvPr id="5" name="Title 1">
            <a:extLst>
              <a:ext uri="{FF2B5EF4-FFF2-40B4-BE49-F238E27FC236}">
                <a16:creationId xmlns:a16="http://schemas.microsoft.com/office/drawing/2014/main" id="{D9CD414D-13D0-2F9D-B3F4-A579F5514066}"/>
              </a:ext>
            </a:extLst>
          </p:cNvPr>
          <p:cNvSpPr txBox="1">
            <a:spLocks/>
          </p:cNvSpPr>
          <p:nvPr/>
        </p:nvSpPr>
        <p:spPr>
          <a:xfrm>
            <a:off x="1336432" y="1571900"/>
            <a:ext cx="10269414"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marL="457200" indent="-457200">
              <a:lnSpc>
                <a:spcPct val="150000"/>
              </a:lnSpc>
              <a:buFont typeface="Arial" panose="020B0604020202020204" pitchFamily="34" charset="0"/>
              <a:buChar char="•"/>
            </a:pPr>
            <a:r>
              <a:rPr lang="en-US" sz="3200" spc="60" dirty="0">
                <a:latin typeface="Sitka Heading" pitchFamily="2" charset="0"/>
              </a:rPr>
              <a:t>Plan, Organize, and Implement</a:t>
            </a:r>
          </a:p>
          <a:p>
            <a:pPr marL="457200" indent="-457200">
              <a:lnSpc>
                <a:spcPct val="150000"/>
              </a:lnSpc>
              <a:buFont typeface="Arial" panose="020B0604020202020204" pitchFamily="34" charset="0"/>
              <a:buChar char="•"/>
            </a:pPr>
            <a:r>
              <a:rPr lang="en-US" sz="3200" spc="60" dirty="0">
                <a:latin typeface="Sitka Heading" pitchFamily="2" charset="0"/>
              </a:rPr>
              <a:t>Questions to Ask:</a:t>
            </a:r>
          </a:p>
          <a:p>
            <a:pPr marL="914400" lvl="1" indent="-457200">
              <a:lnSpc>
                <a:spcPct val="150000"/>
              </a:lnSpc>
              <a:buFont typeface="Arial" panose="020B0604020202020204" pitchFamily="34" charset="0"/>
              <a:buChar char="•"/>
            </a:pPr>
            <a:r>
              <a:rPr lang="en-US" sz="2800" spc="60" dirty="0">
                <a:latin typeface="Sitka Heading" pitchFamily="2" charset="0"/>
              </a:rPr>
              <a:t>Why are you doing this project? What’s the purpose</a:t>
            </a:r>
          </a:p>
          <a:p>
            <a:pPr marL="914400" lvl="1" indent="-457200">
              <a:lnSpc>
                <a:spcPct val="150000"/>
              </a:lnSpc>
              <a:buFont typeface="Arial" panose="020B0604020202020204" pitchFamily="34" charset="0"/>
              <a:buChar char="•"/>
            </a:pPr>
            <a:r>
              <a:rPr lang="en-US" sz="2800" spc="60" dirty="0">
                <a:latin typeface="Sitka Heading" pitchFamily="2" charset="0"/>
              </a:rPr>
              <a:t>What do you hope people will get from this project?</a:t>
            </a:r>
          </a:p>
          <a:p>
            <a:pPr marL="914400" lvl="1" indent="-457200">
              <a:lnSpc>
                <a:spcPct val="150000"/>
              </a:lnSpc>
              <a:buFont typeface="Arial" panose="020B0604020202020204" pitchFamily="34" charset="0"/>
              <a:buChar char="•"/>
            </a:pPr>
            <a:r>
              <a:rPr lang="en-US" sz="2800" spc="60" dirty="0">
                <a:latin typeface="Sitka Heading" pitchFamily="2" charset="0"/>
              </a:rPr>
              <a:t>What message are you trying to convey?</a:t>
            </a:r>
          </a:p>
          <a:p>
            <a:pPr lvl="1" indent="-457200">
              <a:lnSpc>
                <a:spcPct val="150000"/>
              </a:lnSpc>
              <a:buFont typeface="Arial" panose="020B0604020202020204" pitchFamily="34" charset="0"/>
              <a:buChar char="•"/>
            </a:pPr>
            <a:r>
              <a:rPr lang="en-US" sz="3200" spc="60" dirty="0">
                <a:latin typeface="Sitka Heading" pitchFamily="2" charset="0"/>
              </a:rPr>
              <a:t>Always keep in mind: the historical significance</a:t>
            </a:r>
          </a:p>
          <a:p>
            <a:pPr lvl="1">
              <a:lnSpc>
                <a:spcPct val="150000"/>
              </a:lnSpc>
            </a:pPr>
            <a:endParaRPr lang="en-US" sz="2800" spc="60" dirty="0">
              <a:latin typeface="Sitka Heading" pitchFamily="2" charset="0"/>
            </a:endParaRPr>
          </a:p>
        </p:txBody>
      </p:sp>
    </p:spTree>
    <p:extLst>
      <p:ext uri="{BB962C8B-B14F-4D97-AF65-F5344CB8AC3E}">
        <p14:creationId xmlns:p14="http://schemas.microsoft.com/office/powerpoint/2010/main" val="28020756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126425"/>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Getting Started: Identify the Subject Focus</a:t>
            </a:r>
            <a:endParaRPr lang="en-US" sz="3000" spc="60" dirty="0">
              <a:latin typeface="Sitka Heading" pitchFamily="2" charset="0"/>
            </a:endParaRPr>
          </a:p>
        </p:txBody>
      </p:sp>
      <p:sp>
        <p:nvSpPr>
          <p:cNvPr id="5" name="Title 1">
            <a:extLst>
              <a:ext uri="{FF2B5EF4-FFF2-40B4-BE49-F238E27FC236}">
                <a16:creationId xmlns:a16="http://schemas.microsoft.com/office/drawing/2014/main" id="{D9CD414D-13D0-2F9D-B3F4-A579F5514066}"/>
              </a:ext>
            </a:extLst>
          </p:cNvPr>
          <p:cNvSpPr txBox="1">
            <a:spLocks/>
          </p:cNvSpPr>
          <p:nvPr/>
        </p:nvSpPr>
        <p:spPr>
          <a:xfrm>
            <a:off x="1220757" y="1549464"/>
            <a:ext cx="10269414"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marL="457200" indent="-457200">
              <a:lnSpc>
                <a:spcPct val="150000"/>
              </a:lnSpc>
              <a:buFont typeface="Arial" panose="020B0604020202020204" pitchFamily="34" charset="0"/>
              <a:buChar char="•"/>
            </a:pPr>
            <a:endParaRPr lang="en-US" sz="3200" spc="60" dirty="0">
              <a:latin typeface="Sitka Heading" pitchFamily="2" charset="0"/>
            </a:endParaRPr>
          </a:p>
        </p:txBody>
      </p:sp>
    </p:spTree>
    <p:extLst>
      <p:ext uri="{BB962C8B-B14F-4D97-AF65-F5344CB8AC3E}">
        <p14:creationId xmlns:p14="http://schemas.microsoft.com/office/powerpoint/2010/main" val="41230020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126425"/>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Getting Started: Identify the Subject Focus</a:t>
            </a:r>
            <a:endParaRPr lang="en-US" sz="3000" spc="60" dirty="0">
              <a:latin typeface="Sitka Heading" pitchFamily="2" charset="0"/>
            </a:endParaRPr>
          </a:p>
        </p:txBody>
      </p:sp>
      <p:sp>
        <p:nvSpPr>
          <p:cNvPr id="5" name="Title 1">
            <a:extLst>
              <a:ext uri="{FF2B5EF4-FFF2-40B4-BE49-F238E27FC236}">
                <a16:creationId xmlns:a16="http://schemas.microsoft.com/office/drawing/2014/main" id="{D9CD414D-13D0-2F9D-B3F4-A579F5514066}"/>
              </a:ext>
            </a:extLst>
          </p:cNvPr>
          <p:cNvSpPr txBox="1">
            <a:spLocks/>
          </p:cNvSpPr>
          <p:nvPr/>
        </p:nvSpPr>
        <p:spPr>
          <a:xfrm>
            <a:off x="1336432" y="1571900"/>
            <a:ext cx="9272953"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marL="457200" indent="-457200">
              <a:buFont typeface="Arial" panose="020B0604020202020204" pitchFamily="34" charset="0"/>
              <a:buChar char="•"/>
            </a:pPr>
            <a:r>
              <a:rPr lang="en-US" sz="3200" spc="60" dirty="0">
                <a:latin typeface="Sitka Heading" pitchFamily="2" charset="0"/>
              </a:rPr>
              <a:t>Who/what is the subject- the topic, event, idea, person, or group?</a:t>
            </a:r>
          </a:p>
        </p:txBody>
      </p:sp>
    </p:spTree>
    <p:extLst>
      <p:ext uri="{BB962C8B-B14F-4D97-AF65-F5344CB8AC3E}">
        <p14:creationId xmlns:p14="http://schemas.microsoft.com/office/powerpoint/2010/main" val="19621384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126425"/>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Getting Started: Identify the Subject Focus</a:t>
            </a:r>
            <a:endParaRPr lang="en-US" sz="3000" spc="60" dirty="0">
              <a:latin typeface="Sitka Heading" pitchFamily="2" charset="0"/>
            </a:endParaRPr>
          </a:p>
        </p:txBody>
      </p:sp>
      <p:sp>
        <p:nvSpPr>
          <p:cNvPr id="5" name="Title 1">
            <a:extLst>
              <a:ext uri="{FF2B5EF4-FFF2-40B4-BE49-F238E27FC236}">
                <a16:creationId xmlns:a16="http://schemas.microsoft.com/office/drawing/2014/main" id="{D9CD414D-13D0-2F9D-B3F4-A579F5514066}"/>
              </a:ext>
            </a:extLst>
          </p:cNvPr>
          <p:cNvSpPr txBox="1">
            <a:spLocks/>
          </p:cNvSpPr>
          <p:nvPr/>
        </p:nvSpPr>
        <p:spPr>
          <a:xfrm>
            <a:off x="1336432" y="1571900"/>
            <a:ext cx="9272953"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marL="457200" indent="-457200">
              <a:buFont typeface="Arial" panose="020B0604020202020204" pitchFamily="34" charset="0"/>
              <a:buChar char="•"/>
            </a:pPr>
            <a:r>
              <a:rPr lang="en-US" sz="3200" spc="60" dirty="0">
                <a:latin typeface="Sitka Heading" pitchFamily="2" charset="0"/>
              </a:rPr>
              <a:t>Who/what is the subject- the topic, event, idea, person, or group?</a:t>
            </a:r>
          </a:p>
          <a:p>
            <a:endParaRPr lang="en-US" sz="3200" spc="60" dirty="0">
              <a:latin typeface="Sitka Heading" pitchFamily="2" charset="0"/>
            </a:endParaRPr>
          </a:p>
          <a:p>
            <a:pPr marL="457200" indent="-457200">
              <a:buFont typeface="Arial" panose="020B0604020202020204" pitchFamily="34" charset="0"/>
              <a:buChar char="•"/>
            </a:pPr>
            <a:r>
              <a:rPr lang="en-US" sz="3200" spc="60" dirty="0">
                <a:latin typeface="Sitka Heading" pitchFamily="2" charset="0"/>
              </a:rPr>
              <a:t>Are there new perspectives with the subject?</a:t>
            </a:r>
          </a:p>
          <a:p>
            <a:pPr marL="457200" indent="-457200">
              <a:buFont typeface="Arial" panose="020B0604020202020204" pitchFamily="34" charset="0"/>
              <a:buChar char="•"/>
            </a:pPr>
            <a:endParaRPr lang="en-US" sz="3200" spc="60" dirty="0">
              <a:latin typeface="Sitka Heading" pitchFamily="2" charset="0"/>
            </a:endParaRPr>
          </a:p>
        </p:txBody>
      </p:sp>
    </p:spTree>
    <p:extLst>
      <p:ext uri="{BB962C8B-B14F-4D97-AF65-F5344CB8AC3E}">
        <p14:creationId xmlns:p14="http://schemas.microsoft.com/office/powerpoint/2010/main" val="34495820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126425"/>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Getting Started: Identify the Subject Focus</a:t>
            </a:r>
            <a:endParaRPr lang="en-US" sz="3000" spc="60" dirty="0">
              <a:latin typeface="Sitka Heading" pitchFamily="2" charset="0"/>
            </a:endParaRPr>
          </a:p>
        </p:txBody>
      </p:sp>
      <p:sp>
        <p:nvSpPr>
          <p:cNvPr id="5" name="Title 1">
            <a:extLst>
              <a:ext uri="{FF2B5EF4-FFF2-40B4-BE49-F238E27FC236}">
                <a16:creationId xmlns:a16="http://schemas.microsoft.com/office/drawing/2014/main" id="{D9CD414D-13D0-2F9D-B3F4-A579F5514066}"/>
              </a:ext>
            </a:extLst>
          </p:cNvPr>
          <p:cNvSpPr txBox="1">
            <a:spLocks/>
          </p:cNvSpPr>
          <p:nvPr/>
        </p:nvSpPr>
        <p:spPr>
          <a:xfrm>
            <a:off x="1336432" y="1571900"/>
            <a:ext cx="9272953"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marL="457200" indent="-457200">
              <a:buFont typeface="Arial" panose="020B0604020202020204" pitchFamily="34" charset="0"/>
              <a:buChar char="•"/>
            </a:pPr>
            <a:r>
              <a:rPr lang="en-US" sz="3200" spc="60" dirty="0">
                <a:latin typeface="Sitka Heading" pitchFamily="2" charset="0"/>
              </a:rPr>
              <a:t>Who/what is the subject- the topic, event, idea, person, or group?</a:t>
            </a:r>
          </a:p>
          <a:p>
            <a:endParaRPr lang="en-US" sz="3200" spc="60" dirty="0">
              <a:latin typeface="Sitka Heading" pitchFamily="2" charset="0"/>
            </a:endParaRPr>
          </a:p>
          <a:p>
            <a:pPr marL="457200" indent="-457200">
              <a:buFont typeface="Arial" panose="020B0604020202020204" pitchFamily="34" charset="0"/>
              <a:buChar char="•"/>
            </a:pPr>
            <a:r>
              <a:rPr lang="en-US" sz="3200" spc="60" dirty="0">
                <a:latin typeface="Sitka Heading" pitchFamily="2" charset="0"/>
              </a:rPr>
              <a:t>Are there new perspectives with the subject?</a:t>
            </a:r>
          </a:p>
          <a:p>
            <a:endParaRPr lang="en-US" sz="3200" spc="60" dirty="0">
              <a:latin typeface="Sitka Heading" pitchFamily="2" charset="0"/>
            </a:endParaRPr>
          </a:p>
          <a:p>
            <a:pPr marL="457200" indent="-457200">
              <a:buFont typeface="Arial" panose="020B0604020202020204" pitchFamily="34" charset="0"/>
              <a:buChar char="•"/>
            </a:pPr>
            <a:r>
              <a:rPr lang="en-US" sz="3200" spc="60" dirty="0">
                <a:latin typeface="Sitka Heading" pitchFamily="2" charset="0"/>
              </a:rPr>
              <a:t>Trust your instincts – if you think its interesting, others will, too</a:t>
            </a:r>
          </a:p>
          <a:p>
            <a:pPr marL="457200" indent="-457200">
              <a:buFont typeface="Arial" panose="020B0604020202020204" pitchFamily="34" charset="0"/>
              <a:buChar char="•"/>
            </a:pPr>
            <a:endParaRPr lang="en-US" sz="3200" spc="60" dirty="0">
              <a:latin typeface="Sitka Heading" pitchFamily="2" charset="0"/>
            </a:endParaRPr>
          </a:p>
        </p:txBody>
      </p:sp>
    </p:spTree>
    <p:extLst>
      <p:ext uri="{BB962C8B-B14F-4D97-AF65-F5344CB8AC3E}">
        <p14:creationId xmlns:p14="http://schemas.microsoft.com/office/powerpoint/2010/main" val="770640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1685011" y="620315"/>
            <a:ext cx="8645763" cy="2559502"/>
          </a:xfrm>
          <a:prstGeom prst="rect">
            <a:avLst/>
          </a:prstGeom>
        </p:spPr>
        <p:txBody>
          <a:bodyPr anchor="b"/>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r>
              <a:rPr lang="en-US" sz="4000" b="1" spc="60" dirty="0">
                <a:latin typeface="Sitka Heading" pitchFamily="2" charset="0"/>
              </a:rPr>
              <a:t>Interpretation:</a:t>
            </a:r>
          </a:p>
          <a:p>
            <a:endParaRPr lang="en-US" sz="2400" b="1" spc="60" dirty="0">
              <a:latin typeface="Sitka Heading" pitchFamily="2" charset="0"/>
            </a:endParaRPr>
          </a:p>
          <a:p>
            <a:pPr marL="457200"/>
            <a:r>
              <a:rPr lang="en-US" sz="3000" i="1" spc="60" dirty="0">
                <a:latin typeface="Sitka Heading" pitchFamily="2" charset="0"/>
              </a:rPr>
              <a:t>noun</a:t>
            </a:r>
            <a:r>
              <a:rPr lang="en-US" sz="3000" spc="60" dirty="0">
                <a:latin typeface="Sitka Heading" pitchFamily="2" charset="0"/>
              </a:rPr>
              <a:t>: the act or result of explaining or interpreting something; the way something is explained or understood</a:t>
            </a:r>
          </a:p>
        </p:txBody>
      </p:sp>
      <p:sp>
        <p:nvSpPr>
          <p:cNvPr id="3" name="Title 1">
            <a:extLst>
              <a:ext uri="{FF2B5EF4-FFF2-40B4-BE49-F238E27FC236}">
                <a16:creationId xmlns:a16="http://schemas.microsoft.com/office/drawing/2014/main" id="{18C48C32-7E61-2B49-06EC-E488B549F265}"/>
              </a:ext>
            </a:extLst>
          </p:cNvPr>
          <p:cNvSpPr txBox="1">
            <a:spLocks/>
          </p:cNvSpPr>
          <p:nvPr/>
        </p:nvSpPr>
        <p:spPr>
          <a:xfrm>
            <a:off x="1685011" y="3179817"/>
            <a:ext cx="8821978" cy="2559502"/>
          </a:xfrm>
          <a:prstGeom prst="rect">
            <a:avLst/>
          </a:prstGeom>
        </p:spPr>
        <p:txBody>
          <a:bodyPr anchor="b"/>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r>
              <a:rPr lang="en-US" sz="4000" b="1" spc="60" dirty="0">
                <a:latin typeface="Sitka Heading" pitchFamily="2" charset="0"/>
              </a:rPr>
              <a:t>Historical:</a:t>
            </a:r>
          </a:p>
          <a:p>
            <a:endParaRPr lang="en-US" sz="2400" b="1" spc="60" dirty="0">
              <a:latin typeface="Sitka Heading" pitchFamily="2" charset="0"/>
            </a:endParaRPr>
          </a:p>
          <a:p>
            <a:pPr marL="457200"/>
            <a:r>
              <a:rPr lang="en-US" sz="3000" i="1" spc="60" dirty="0">
                <a:latin typeface="Sitka Heading" pitchFamily="2" charset="0"/>
              </a:rPr>
              <a:t>adjective</a:t>
            </a:r>
            <a:r>
              <a:rPr lang="en-US" sz="3000" spc="60" dirty="0">
                <a:latin typeface="Sitka Heading" pitchFamily="2" charset="0"/>
              </a:rPr>
              <a:t>: of or concerning history; concerning past events</a:t>
            </a:r>
          </a:p>
        </p:txBody>
      </p:sp>
    </p:spTree>
    <p:extLst>
      <p:ext uri="{BB962C8B-B14F-4D97-AF65-F5344CB8AC3E}">
        <p14:creationId xmlns:p14="http://schemas.microsoft.com/office/powerpoint/2010/main" val="31868963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126425"/>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Getting Started: Identify the Subject Focus</a:t>
            </a:r>
            <a:endParaRPr lang="en-US" sz="3000" spc="60" dirty="0">
              <a:latin typeface="Sitka Heading" pitchFamily="2" charset="0"/>
            </a:endParaRPr>
          </a:p>
        </p:txBody>
      </p:sp>
      <p:sp>
        <p:nvSpPr>
          <p:cNvPr id="5" name="Title 1">
            <a:extLst>
              <a:ext uri="{FF2B5EF4-FFF2-40B4-BE49-F238E27FC236}">
                <a16:creationId xmlns:a16="http://schemas.microsoft.com/office/drawing/2014/main" id="{D9CD414D-13D0-2F9D-B3F4-A579F5514066}"/>
              </a:ext>
            </a:extLst>
          </p:cNvPr>
          <p:cNvSpPr txBox="1">
            <a:spLocks/>
          </p:cNvSpPr>
          <p:nvPr/>
        </p:nvSpPr>
        <p:spPr>
          <a:xfrm>
            <a:off x="1336432" y="1571900"/>
            <a:ext cx="9272953"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marL="457200" indent="-457200">
              <a:buFont typeface="Arial" panose="020B0604020202020204" pitchFamily="34" charset="0"/>
              <a:buChar char="•"/>
            </a:pPr>
            <a:r>
              <a:rPr lang="en-US" sz="3200" spc="60" dirty="0">
                <a:latin typeface="Sitka Heading" pitchFamily="2" charset="0"/>
              </a:rPr>
              <a:t>Who/what is the subject- the topic, event, idea, person, or group?</a:t>
            </a:r>
          </a:p>
          <a:p>
            <a:endParaRPr lang="en-US" sz="3200" spc="60" dirty="0">
              <a:latin typeface="Sitka Heading" pitchFamily="2" charset="0"/>
            </a:endParaRPr>
          </a:p>
          <a:p>
            <a:pPr marL="457200" indent="-457200">
              <a:buFont typeface="Arial" panose="020B0604020202020204" pitchFamily="34" charset="0"/>
              <a:buChar char="•"/>
            </a:pPr>
            <a:r>
              <a:rPr lang="en-US" sz="3200" spc="60" dirty="0">
                <a:latin typeface="Sitka Heading" pitchFamily="2" charset="0"/>
              </a:rPr>
              <a:t>Are there new perspectives with the subject?</a:t>
            </a:r>
          </a:p>
          <a:p>
            <a:endParaRPr lang="en-US" sz="3200" spc="60" dirty="0">
              <a:latin typeface="Sitka Heading" pitchFamily="2" charset="0"/>
            </a:endParaRPr>
          </a:p>
          <a:p>
            <a:pPr marL="457200" indent="-457200">
              <a:buFont typeface="Arial" panose="020B0604020202020204" pitchFamily="34" charset="0"/>
              <a:buChar char="•"/>
            </a:pPr>
            <a:r>
              <a:rPr lang="en-US" sz="3200" spc="60" dirty="0">
                <a:latin typeface="Sitka Heading" pitchFamily="2" charset="0"/>
              </a:rPr>
              <a:t>Trust your instincts – if you think its interesting, others will, too</a:t>
            </a:r>
          </a:p>
          <a:p>
            <a:pPr marL="457200" indent="-457200">
              <a:buFont typeface="Arial" panose="020B0604020202020204" pitchFamily="34" charset="0"/>
              <a:buChar char="•"/>
            </a:pPr>
            <a:endParaRPr lang="en-US" sz="3200" spc="60" dirty="0">
              <a:latin typeface="Sitka Heading" pitchFamily="2" charset="0"/>
            </a:endParaRPr>
          </a:p>
          <a:p>
            <a:pPr marL="457200" indent="-457200">
              <a:buFont typeface="Arial" panose="020B0604020202020204" pitchFamily="34" charset="0"/>
              <a:buChar char="•"/>
            </a:pPr>
            <a:r>
              <a:rPr lang="en-US" sz="3200" spc="60" dirty="0">
                <a:latin typeface="Sitka Heading" pitchFamily="2" charset="0"/>
              </a:rPr>
              <a:t>After subject is identified, start collecting responsible, vetted research</a:t>
            </a:r>
          </a:p>
          <a:p>
            <a:pPr marL="457200" indent="-457200">
              <a:buFont typeface="Arial" panose="020B0604020202020204" pitchFamily="34" charset="0"/>
              <a:buChar char="•"/>
            </a:pPr>
            <a:endParaRPr lang="en-US" sz="3200" spc="60" dirty="0">
              <a:latin typeface="Sitka Heading" pitchFamily="2" charset="0"/>
            </a:endParaRPr>
          </a:p>
        </p:txBody>
      </p:sp>
    </p:spTree>
    <p:extLst>
      <p:ext uri="{BB962C8B-B14F-4D97-AF65-F5344CB8AC3E}">
        <p14:creationId xmlns:p14="http://schemas.microsoft.com/office/powerpoint/2010/main" val="36657728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126425"/>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Getting Started: Research</a:t>
            </a:r>
            <a:endParaRPr lang="en-US" sz="3000" spc="60" dirty="0">
              <a:latin typeface="Sitka Heading" pitchFamily="2" charset="0"/>
            </a:endParaRPr>
          </a:p>
        </p:txBody>
      </p:sp>
    </p:spTree>
    <p:extLst>
      <p:ext uri="{BB962C8B-B14F-4D97-AF65-F5344CB8AC3E}">
        <p14:creationId xmlns:p14="http://schemas.microsoft.com/office/powerpoint/2010/main" val="42171955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126425"/>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Getting Started: Research</a:t>
            </a:r>
            <a:endParaRPr lang="en-US" sz="3000" spc="60" dirty="0">
              <a:latin typeface="Sitka Heading" pitchFamily="2" charset="0"/>
            </a:endParaRPr>
          </a:p>
        </p:txBody>
      </p:sp>
      <p:sp>
        <p:nvSpPr>
          <p:cNvPr id="5" name="Title 1">
            <a:extLst>
              <a:ext uri="{FF2B5EF4-FFF2-40B4-BE49-F238E27FC236}">
                <a16:creationId xmlns:a16="http://schemas.microsoft.com/office/drawing/2014/main" id="{D9CD414D-13D0-2F9D-B3F4-A579F5514066}"/>
              </a:ext>
            </a:extLst>
          </p:cNvPr>
          <p:cNvSpPr txBox="1">
            <a:spLocks/>
          </p:cNvSpPr>
          <p:nvPr/>
        </p:nvSpPr>
        <p:spPr>
          <a:xfrm>
            <a:off x="1336432" y="1571900"/>
            <a:ext cx="9272953"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marL="457200" indent="-457200">
              <a:buFont typeface="Arial" panose="020B0604020202020204" pitchFamily="34" charset="0"/>
              <a:buChar char="•"/>
            </a:pPr>
            <a:r>
              <a:rPr lang="en-US" sz="3200" spc="60" dirty="0">
                <a:latin typeface="Sitka Heading" pitchFamily="2" charset="0"/>
              </a:rPr>
              <a:t>Responsible, vetted research</a:t>
            </a:r>
          </a:p>
          <a:p>
            <a:endParaRPr lang="en-US" sz="3200" spc="60" dirty="0">
              <a:latin typeface="Sitka Heading" pitchFamily="2" charset="0"/>
            </a:endParaRPr>
          </a:p>
          <a:p>
            <a:pPr marL="457200" indent="-457200">
              <a:buFont typeface="Arial" panose="020B0604020202020204" pitchFamily="34" charset="0"/>
              <a:buChar char="•"/>
            </a:pPr>
            <a:r>
              <a:rPr lang="en-US" sz="3200" spc="60" dirty="0">
                <a:latin typeface="Sitka Heading" pitchFamily="2" charset="0"/>
              </a:rPr>
              <a:t>Look for primary sources – newspapers, oral histories, diaries, letters</a:t>
            </a:r>
          </a:p>
          <a:p>
            <a:endParaRPr lang="en-US" sz="3200" spc="60" dirty="0">
              <a:latin typeface="Sitka Heading" pitchFamily="2" charset="0"/>
            </a:endParaRPr>
          </a:p>
          <a:p>
            <a:pPr marL="457200" indent="-457200">
              <a:buFont typeface="Arial" panose="020B0604020202020204" pitchFamily="34" charset="0"/>
              <a:buChar char="•"/>
            </a:pPr>
            <a:r>
              <a:rPr lang="en-US" sz="3200" spc="60" dirty="0">
                <a:latin typeface="Sitka Heading" pitchFamily="2" charset="0"/>
              </a:rPr>
              <a:t>Look for the interesting parts, the “story”</a:t>
            </a:r>
          </a:p>
          <a:p>
            <a:pPr marL="457200" indent="-457200">
              <a:buFont typeface="Arial" panose="020B0604020202020204" pitchFamily="34" charset="0"/>
              <a:buChar char="•"/>
            </a:pPr>
            <a:endParaRPr lang="en-US" sz="3200" spc="60" dirty="0">
              <a:latin typeface="Sitka Heading" pitchFamily="2" charset="0"/>
            </a:endParaRPr>
          </a:p>
          <a:p>
            <a:pPr marL="457200" indent="-457200">
              <a:buFont typeface="Arial" panose="020B0604020202020204" pitchFamily="34" charset="0"/>
              <a:buChar char="•"/>
            </a:pPr>
            <a:r>
              <a:rPr lang="en-US" sz="3200" spc="60" dirty="0">
                <a:latin typeface="Sitka Heading" pitchFamily="2" charset="0"/>
              </a:rPr>
              <a:t>Trust your instincts – if you think its interesting, others will, too</a:t>
            </a:r>
          </a:p>
          <a:p>
            <a:pPr marL="457200" indent="-457200">
              <a:buFont typeface="Arial" panose="020B0604020202020204" pitchFamily="34" charset="0"/>
              <a:buChar char="•"/>
            </a:pPr>
            <a:endParaRPr lang="en-US" sz="3200" spc="60" dirty="0">
              <a:latin typeface="Sitka Heading" pitchFamily="2" charset="0"/>
            </a:endParaRPr>
          </a:p>
        </p:txBody>
      </p:sp>
    </p:spTree>
    <p:extLst>
      <p:ext uri="{BB962C8B-B14F-4D97-AF65-F5344CB8AC3E}">
        <p14:creationId xmlns:p14="http://schemas.microsoft.com/office/powerpoint/2010/main" val="2822258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126425"/>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What will the finished project look like?</a:t>
            </a:r>
            <a:endParaRPr lang="en-US" sz="3000" spc="60" dirty="0">
              <a:latin typeface="Sitka Heading" pitchFamily="2" charset="0"/>
            </a:endParaRPr>
          </a:p>
        </p:txBody>
      </p:sp>
    </p:spTree>
    <p:extLst>
      <p:ext uri="{BB962C8B-B14F-4D97-AF65-F5344CB8AC3E}">
        <p14:creationId xmlns:p14="http://schemas.microsoft.com/office/powerpoint/2010/main" val="6030738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pic>
        <p:nvPicPr>
          <p:cNvPr id="8194" name="Picture 2" descr="The Top 10 Types of Social Media &amp; How to Leverage Them For Your Business">
            <a:extLst>
              <a:ext uri="{FF2B5EF4-FFF2-40B4-BE49-F238E27FC236}">
                <a16:creationId xmlns:a16="http://schemas.microsoft.com/office/drawing/2014/main" id="{33947291-7295-8AC0-A49E-52D4689387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32" t="1246" r="14021"/>
          <a:stretch/>
        </p:blipFill>
        <p:spPr bwMode="auto">
          <a:xfrm>
            <a:off x="5750324" y="-3312"/>
            <a:ext cx="6441676" cy="68613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126425"/>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What will the finished project look like?</a:t>
            </a:r>
            <a:endParaRPr lang="en-US" sz="3000" spc="60" dirty="0">
              <a:latin typeface="Sitka Heading" pitchFamily="2" charset="0"/>
            </a:endParaRPr>
          </a:p>
        </p:txBody>
      </p:sp>
      <p:sp>
        <p:nvSpPr>
          <p:cNvPr id="5" name="Title 1">
            <a:extLst>
              <a:ext uri="{FF2B5EF4-FFF2-40B4-BE49-F238E27FC236}">
                <a16:creationId xmlns:a16="http://schemas.microsoft.com/office/drawing/2014/main" id="{D9CD414D-13D0-2F9D-B3F4-A579F5514066}"/>
              </a:ext>
            </a:extLst>
          </p:cNvPr>
          <p:cNvSpPr txBox="1">
            <a:spLocks/>
          </p:cNvSpPr>
          <p:nvPr/>
        </p:nvSpPr>
        <p:spPr>
          <a:xfrm>
            <a:off x="797170" y="1571901"/>
            <a:ext cx="10269414"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marL="457200" indent="-457200">
              <a:lnSpc>
                <a:spcPct val="150000"/>
              </a:lnSpc>
              <a:buFont typeface="Arial" panose="020B0604020202020204" pitchFamily="34" charset="0"/>
              <a:buChar char="•"/>
            </a:pPr>
            <a:r>
              <a:rPr lang="en-US" sz="3200" spc="60" dirty="0">
                <a:latin typeface="Sitka Heading" pitchFamily="2" charset="0"/>
              </a:rPr>
              <a:t>Exhibit</a:t>
            </a:r>
          </a:p>
          <a:p>
            <a:pPr marL="457200" indent="-457200">
              <a:lnSpc>
                <a:spcPct val="150000"/>
              </a:lnSpc>
              <a:buFont typeface="Arial" panose="020B0604020202020204" pitchFamily="34" charset="0"/>
              <a:buChar char="•"/>
            </a:pPr>
            <a:r>
              <a:rPr lang="en-US" sz="3200" spc="60" dirty="0">
                <a:latin typeface="Sitka Heading" pitchFamily="2" charset="0"/>
              </a:rPr>
              <a:t>Paper or Article</a:t>
            </a:r>
          </a:p>
          <a:p>
            <a:pPr marL="457200" indent="-457200">
              <a:lnSpc>
                <a:spcPct val="150000"/>
              </a:lnSpc>
              <a:buFont typeface="Arial" panose="020B0604020202020204" pitchFamily="34" charset="0"/>
              <a:buChar char="•"/>
            </a:pPr>
            <a:r>
              <a:rPr lang="en-US" sz="3200" spc="60" dirty="0">
                <a:latin typeface="Sitka Heading" pitchFamily="2" charset="0"/>
              </a:rPr>
              <a:t>Webinar Series</a:t>
            </a:r>
          </a:p>
          <a:p>
            <a:pPr marL="457200" indent="-457200">
              <a:lnSpc>
                <a:spcPct val="150000"/>
              </a:lnSpc>
              <a:buFont typeface="Arial" panose="020B0604020202020204" pitchFamily="34" charset="0"/>
              <a:buChar char="•"/>
            </a:pPr>
            <a:r>
              <a:rPr lang="en-US" sz="3200" spc="60" dirty="0">
                <a:latin typeface="Sitka Heading" pitchFamily="2" charset="0"/>
              </a:rPr>
              <a:t>Documentary</a:t>
            </a:r>
          </a:p>
          <a:p>
            <a:pPr marL="457200" indent="-457200">
              <a:lnSpc>
                <a:spcPct val="150000"/>
              </a:lnSpc>
              <a:buFont typeface="Arial" panose="020B0604020202020204" pitchFamily="34" charset="0"/>
              <a:buChar char="•"/>
            </a:pPr>
            <a:r>
              <a:rPr lang="en-US" sz="3200" spc="60" dirty="0">
                <a:latin typeface="Sitka Heading" pitchFamily="2" charset="0"/>
              </a:rPr>
              <a:t>In-Person Event</a:t>
            </a:r>
          </a:p>
          <a:p>
            <a:pPr marL="457200" indent="-457200">
              <a:lnSpc>
                <a:spcPct val="150000"/>
              </a:lnSpc>
              <a:buFont typeface="Arial" panose="020B0604020202020204" pitchFamily="34" charset="0"/>
              <a:buChar char="•"/>
            </a:pPr>
            <a:r>
              <a:rPr lang="en-US" sz="3200" spc="60" dirty="0">
                <a:latin typeface="Sitka Heading" pitchFamily="2" charset="0"/>
              </a:rPr>
              <a:t>Social Media Campaign</a:t>
            </a:r>
          </a:p>
        </p:txBody>
      </p:sp>
    </p:spTree>
    <p:extLst>
      <p:ext uri="{BB962C8B-B14F-4D97-AF65-F5344CB8AC3E}">
        <p14:creationId xmlns:p14="http://schemas.microsoft.com/office/powerpoint/2010/main" val="2282666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126425"/>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Getting Started: Consider your Audience</a:t>
            </a:r>
            <a:endParaRPr lang="en-US" sz="3000" spc="60" dirty="0">
              <a:latin typeface="Sitka Heading" pitchFamily="2" charset="0"/>
            </a:endParaRPr>
          </a:p>
        </p:txBody>
      </p:sp>
      <p:sp>
        <p:nvSpPr>
          <p:cNvPr id="5" name="Title 1">
            <a:extLst>
              <a:ext uri="{FF2B5EF4-FFF2-40B4-BE49-F238E27FC236}">
                <a16:creationId xmlns:a16="http://schemas.microsoft.com/office/drawing/2014/main" id="{D9CD414D-13D0-2F9D-B3F4-A579F5514066}"/>
              </a:ext>
            </a:extLst>
          </p:cNvPr>
          <p:cNvSpPr txBox="1">
            <a:spLocks/>
          </p:cNvSpPr>
          <p:nvPr/>
        </p:nvSpPr>
        <p:spPr>
          <a:xfrm>
            <a:off x="1336432" y="1571900"/>
            <a:ext cx="9272953"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endParaRPr lang="en-US" sz="3200" spc="60" dirty="0">
              <a:latin typeface="Sitka Heading" pitchFamily="2" charset="0"/>
            </a:endParaRPr>
          </a:p>
        </p:txBody>
      </p:sp>
    </p:spTree>
    <p:extLst>
      <p:ext uri="{BB962C8B-B14F-4D97-AF65-F5344CB8AC3E}">
        <p14:creationId xmlns:p14="http://schemas.microsoft.com/office/powerpoint/2010/main" val="25031597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126425"/>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Getting Started: Consider your Audience</a:t>
            </a:r>
            <a:endParaRPr lang="en-US" sz="3000" spc="60" dirty="0">
              <a:latin typeface="Sitka Heading" pitchFamily="2" charset="0"/>
            </a:endParaRPr>
          </a:p>
        </p:txBody>
      </p:sp>
      <p:sp>
        <p:nvSpPr>
          <p:cNvPr id="3" name="Title 1">
            <a:extLst>
              <a:ext uri="{FF2B5EF4-FFF2-40B4-BE49-F238E27FC236}">
                <a16:creationId xmlns:a16="http://schemas.microsoft.com/office/drawing/2014/main" id="{B6CE3BDC-B500-5CD7-3D15-03D4C69F48C2}"/>
              </a:ext>
            </a:extLst>
          </p:cNvPr>
          <p:cNvSpPr txBox="1">
            <a:spLocks/>
          </p:cNvSpPr>
          <p:nvPr/>
        </p:nvSpPr>
        <p:spPr>
          <a:xfrm>
            <a:off x="1336432" y="1571900"/>
            <a:ext cx="10269414"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marL="457200" indent="-457200">
              <a:lnSpc>
                <a:spcPct val="150000"/>
              </a:lnSpc>
              <a:buFont typeface="Arial" panose="020B0604020202020204" pitchFamily="34" charset="0"/>
              <a:buChar char="•"/>
            </a:pPr>
            <a:r>
              <a:rPr lang="en-US" sz="3200" spc="60" dirty="0">
                <a:latin typeface="Sitka Heading" pitchFamily="2" charset="0"/>
              </a:rPr>
              <a:t>Who is this project for?</a:t>
            </a:r>
          </a:p>
          <a:p>
            <a:pPr marL="914400" lvl="1" indent="-457200">
              <a:lnSpc>
                <a:spcPct val="150000"/>
              </a:lnSpc>
              <a:buFont typeface="Arial" panose="020B0604020202020204" pitchFamily="34" charset="0"/>
              <a:buChar char="•"/>
            </a:pPr>
            <a:r>
              <a:rPr lang="en-US" sz="2800" spc="60" dirty="0">
                <a:latin typeface="Sitka Heading" pitchFamily="2" charset="0"/>
              </a:rPr>
              <a:t>Ages, Demographic, Culture</a:t>
            </a:r>
          </a:p>
          <a:p>
            <a:pPr marL="914400" lvl="1" indent="-457200">
              <a:lnSpc>
                <a:spcPct val="150000"/>
              </a:lnSpc>
              <a:buFont typeface="Arial" panose="020B0604020202020204" pitchFamily="34" charset="0"/>
              <a:buChar char="•"/>
            </a:pPr>
            <a:r>
              <a:rPr lang="en-US" sz="2800" spc="60" dirty="0">
                <a:latin typeface="Sitka Heading" pitchFamily="2" charset="0"/>
              </a:rPr>
              <a:t>Don’t Forget your Local Community – Tie them In</a:t>
            </a:r>
          </a:p>
          <a:p>
            <a:pPr marL="914400" lvl="1" indent="-457200">
              <a:lnSpc>
                <a:spcPct val="150000"/>
              </a:lnSpc>
              <a:buFont typeface="Arial" panose="020B0604020202020204" pitchFamily="34" charset="0"/>
              <a:buChar char="•"/>
            </a:pPr>
            <a:r>
              <a:rPr lang="en-US" sz="2800" spc="60" dirty="0">
                <a:latin typeface="Sitka Heading" pitchFamily="2" charset="0"/>
              </a:rPr>
              <a:t>Remember – we all perceive things differently</a:t>
            </a:r>
          </a:p>
          <a:p>
            <a:pPr lvl="1">
              <a:lnSpc>
                <a:spcPct val="150000"/>
              </a:lnSpc>
            </a:pPr>
            <a:endParaRPr lang="en-US" sz="2800" spc="60" dirty="0">
              <a:latin typeface="Sitka Heading" pitchFamily="2" charset="0"/>
            </a:endParaRPr>
          </a:p>
        </p:txBody>
      </p:sp>
    </p:spTree>
    <p:extLst>
      <p:ext uri="{BB962C8B-B14F-4D97-AF65-F5344CB8AC3E}">
        <p14:creationId xmlns:p14="http://schemas.microsoft.com/office/powerpoint/2010/main" val="11543322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126425"/>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Getting Started: Consider your Audience</a:t>
            </a:r>
            <a:endParaRPr lang="en-US" sz="3000" spc="60" dirty="0">
              <a:latin typeface="Sitka Heading" pitchFamily="2" charset="0"/>
            </a:endParaRPr>
          </a:p>
        </p:txBody>
      </p:sp>
      <p:sp>
        <p:nvSpPr>
          <p:cNvPr id="3" name="Title 1">
            <a:extLst>
              <a:ext uri="{FF2B5EF4-FFF2-40B4-BE49-F238E27FC236}">
                <a16:creationId xmlns:a16="http://schemas.microsoft.com/office/drawing/2014/main" id="{B6CE3BDC-B500-5CD7-3D15-03D4C69F48C2}"/>
              </a:ext>
            </a:extLst>
          </p:cNvPr>
          <p:cNvSpPr txBox="1">
            <a:spLocks/>
          </p:cNvSpPr>
          <p:nvPr/>
        </p:nvSpPr>
        <p:spPr>
          <a:xfrm>
            <a:off x="1336432" y="1571900"/>
            <a:ext cx="10269414"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marL="457200" indent="-457200">
              <a:lnSpc>
                <a:spcPct val="150000"/>
              </a:lnSpc>
              <a:buFont typeface="Arial" panose="020B0604020202020204" pitchFamily="34" charset="0"/>
              <a:buChar char="•"/>
            </a:pPr>
            <a:r>
              <a:rPr lang="en-US" sz="3200" spc="60" dirty="0">
                <a:latin typeface="Sitka Heading" pitchFamily="2" charset="0"/>
              </a:rPr>
              <a:t>Who is this project for?</a:t>
            </a:r>
          </a:p>
          <a:p>
            <a:pPr marL="914400" lvl="1" indent="-457200">
              <a:lnSpc>
                <a:spcPct val="150000"/>
              </a:lnSpc>
              <a:buFont typeface="Arial" panose="020B0604020202020204" pitchFamily="34" charset="0"/>
              <a:buChar char="•"/>
            </a:pPr>
            <a:r>
              <a:rPr lang="en-US" sz="2800" spc="60" dirty="0">
                <a:latin typeface="Sitka Heading" pitchFamily="2" charset="0"/>
              </a:rPr>
              <a:t>Ages, Demographic, Culture</a:t>
            </a:r>
          </a:p>
          <a:p>
            <a:pPr marL="914400" lvl="1" indent="-457200">
              <a:lnSpc>
                <a:spcPct val="150000"/>
              </a:lnSpc>
              <a:buFont typeface="Arial" panose="020B0604020202020204" pitchFamily="34" charset="0"/>
              <a:buChar char="•"/>
            </a:pPr>
            <a:r>
              <a:rPr lang="en-US" sz="2800" spc="60" dirty="0">
                <a:latin typeface="Sitka Heading" pitchFamily="2" charset="0"/>
              </a:rPr>
              <a:t>Don’t Forget your Local Community – Tie them In</a:t>
            </a:r>
          </a:p>
          <a:p>
            <a:pPr marL="914400" lvl="1" indent="-457200">
              <a:lnSpc>
                <a:spcPct val="150000"/>
              </a:lnSpc>
              <a:buFont typeface="Arial" panose="020B0604020202020204" pitchFamily="34" charset="0"/>
              <a:buChar char="•"/>
            </a:pPr>
            <a:r>
              <a:rPr lang="en-US" sz="2800" spc="60" dirty="0">
                <a:latin typeface="Sitka Heading" pitchFamily="2" charset="0"/>
              </a:rPr>
              <a:t>Remember – we all perceive things differently</a:t>
            </a:r>
          </a:p>
          <a:p>
            <a:pPr lvl="1" indent="-457200">
              <a:lnSpc>
                <a:spcPct val="150000"/>
              </a:lnSpc>
              <a:buFont typeface="Arial" panose="020B0604020202020204" pitchFamily="34" charset="0"/>
              <a:buChar char="•"/>
            </a:pPr>
            <a:r>
              <a:rPr lang="en-US" sz="3200" spc="60" dirty="0">
                <a:latin typeface="Sitka Heading" pitchFamily="2" charset="0"/>
              </a:rPr>
              <a:t>Accessibility</a:t>
            </a:r>
          </a:p>
          <a:p>
            <a:pPr lvl="1">
              <a:lnSpc>
                <a:spcPct val="150000"/>
              </a:lnSpc>
            </a:pPr>
            <a:endParaRPr lang="en-US" sz="2800" spc="60" dirty="0">
              <a:latin typeface="Sitka Heading" pitchFamily="2" charset="0"/>
            </a:endParaRPr>
          </a:p>
        </p:txBody>
      </p:sp>
    </p:spTree>
    <p:extLst>
      <p:ext uri="{BB962C8B-B14F-4D97-AF65-F5344CB8AC3E}">
        <p14:creationId xmlns:p14="http://schemas.microsoft.com/office/powerpoint/2010/main" val="21028480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126425"/>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Getting Started: Consider your Audience</a:t>
            </a:r>
            <a:endParaRPr lang="en-US" sz="3000" spc="60" dirty="0">
              <a:latin typeface="Sitka Heading" pitchFamily="2" charset="0"/>
            </a:endParaRPr>
          </a:p>
        </p:txBody>
      </p:sp>
      <p:sp>
        <p:nvSpPr>
          <p:cNvPr id="3" name="Title 1">
            <a:extLst>
              <a:ext uri="{FF2B5EF4-FFF2-40B4-BE49-F238E27FC236}">
                <a16:creationId xmlns:a16="http://schemas.microsoft.com/office/drawing/2014/main" id="{B6CE3BDC-B500-5CD7-3D15-03D4C69F48C2}"/>
              </a:ext>
            </a:extLst>
          </p:cNvPr>
          <p:cNvSpPr txBox="1">
            <a:spLocks/>
          </p:cNvSpPr>
          <p:nvPr/>
        </p:nvSpPr>
        <p:spPr>
          <a:xfrm>
            <a:off x="1336432" y="1571900"/>
            <a:ext cx="10269414"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marL="457200" indent="-457200">
              <a:lnSpc>
                <a:spcPct val="150000"/>
              </a:lnSpc>
              <a:buFont typeface="Arial" panose="020B0604020202020204" pitchFamily="34" charset="0"/>
              <a:buChar char="•"/>
            </a:pPr>
            <a:r>
              <a:rPr lang="en-US" sz="3200" spc="60" dirty="0">
                <a:latin typeface="Sitka Heading" pitchFamily="2" charset="0"/>
              </a:rPr>
              <a:t>Who is this project for?</a:t>
            </a:r>
          </a:p>
          <a:p>
            <a:pPr marL="914400" lvl="1" indent="-457200">
              <a:lnSpc>
                <a:spcPct val="150000"/>
              </a:lnSpc>
              <a:buFont typeface="Arial" panose="020B0604020202020204" pitchFamily="34" charset="0"/>
              <a:buChar char="•"/>
            </a:pPr>
            <a:r>
              <a:rPr lang="en-US" sz="2800" spc="60" dirty="0">
                <a:latin typeface="Sitka Heading" pitchFamily="2" charset="0"/>
              </a:rPr>
              <a:t>Ages, Demographic, Culture</a:t>
            </a:r>
          </a:p>
          <a:p>
            <a:pPr marL="914400" lvl="1" indent="-457200">
              <a:lnSpc>
                <a:spcPct val="150000"/>
              </a:lnSpc>
              <a:buFont typeface="Arial" panose="020B0604020202020204" pitchFamily="34" charset="0"/>
              <a:buChar char="•"/>
            </a:pPr>
            <a:r>
              <a:rPr lang="en-US" sz="2800" spc="60" dirty="0">
                <a:latin typeface="Sitka Heading" pitchFamily="2" charset="0"/>
              </a:rPr>
              <a:t>Don’t Forget your Local Community – Tie them In</a:t>
            </a:r>
          </a:p>
          <a:p>
            <a:pPr marL="914400" lvl="1" indent="-457200">
              <a:lnSpc>
                <a:spcPct val="150000"/>
              </a:lnSpc>
              <a:buFont typeface="Arial" panose="020B0604020202020204" pitchFamily="34" charset="0"/>
              <a:buChar char="•"/>
            </a:pPr>
            <a:r>
              <a:rPr lang="en-US" sz="2800" spc="60" dirty="0">
                <a:latin typeface="Sitka Heading" pitchFamily="2" charset="0"/>
              </a:rPr>
              <a:t>Remember – we all perceive things differently</a:t>
            </a:r>
          </a:p>
          <a:p>
            <a:pPr lvl="1" indent="-457200">
              <a:lnSpc>
                <a:spcPct val="150000"/>
              </a:lnSpc>
              <a:buFont typeface="Arial" panose="020B0604020202020204" pitchFamily="34" charset="0"/>
              <a:buChar char="•"/>
            </a:pPr>
            <a:r>
              <a:rPr lang="en-US" sz="3200" spc="60" dirty="0">
                <a:latin typeface="Sitka Heading" pitchFamily="2" charset="0"/>
              </a:rPr>
              <a:t>Accessibility</a:t>
            </a:r>
          </a:p>
          <a:p>
            <a:pPr lvl="1" indent="-457200">
              <a:lnSpc>
                <a:spcPct val="150000"/>
              </a:lnSpc>
              <a:buFont typeface="Arial" panose="020B0604020202020204" pitchFamily="34" charset="0"/>
              <a:buChar char="•"/>
            </a:pPr>
            <a:r>
              <a:rPr lang="en-US" sz="3200" spc="60" dirty="0">
                <a:latin typeface="Sitka Heading" pitchFamily="2" charset="0"/>
              </a:rPr>
              <a:t>Avoid Museum Fatigue</a:t>
            </a:r>
          </a:p>
          <a:p>
            <a:pPr lvl="1">
              <a:lnSpc>
                <a:spcPct val="150000"/>
              </a:lnSpc>
            </a:pPr>
            <a:endParaRPr lang="en-US" sz="2800" spc="60" dirty="0">
              <a:latin typeface="Sitka Heading" pitchFamily="2" charset="0"/>
            </a:endParaRPr>
          </a:p>
        </p:txBody>
      </p:sp>
    </p:spTree>
    <p:extLst>
      <p:ext uri="{BB962C8B-B14F-4D97-AF65-F5344CB8AC3E}">
        <p14:creationId xmlns:p14="http://schemas.microsoft.com/office/powerpoint/2010/main" val="31378222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126425"/>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Selecting Materials for Interpretation Variety</a:t>
            </a:r>
            <a:endParaRPr lang="en-US" sz="3000" spc="60" dirty="0">
              <a:latin typeface="Sitka Heading" pitchFamily="2" charset="0"/>
            </a:endParaRPr>
          </a:p>
        </p:txBody>
      </p:sp>
      <p:sp>
        <p:nvSpPr>
          <p:cNvPr id="3" name="Title 1">
            <a:extLst>
              <a:ext uri="{FF2B5EF4-FFF2-40B4-BE49-F238E27FC236}">
                <a16:creationId xmlns:a16="http://schemas.microsoft.com/office/drawing/2014/main" id="{B6CE3BDC-B500-5CD7-3D15-03D4C69F48C2}"/>
              </a:ext>
            </a:extLst>
          </p:cNvPr>
          <p:cNvSpPr txBox="1">
            <a:spLocks/>
          </p:cNvSpPr>
          <p:nvPr/>
        </p:nvSpPr>
        <p:spPr>
          <a:xfrm>
            <a:off x="1336432" y="1571900"/>
            <a:ext cx="10269414"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lvl="1">
              <a:lnSpc>
                <a:spcPct val="150000"/>
              </a:lnSpc>
            </a:pPr>
            <a:endParaRPr lang="en-US" sz="2800" spc="60" dirty="0">
              <a:latin typeface="Sitka Heading" pitchFamily="2" charset="0"/>
            </a:endParaRPr>
          </a:p>
        </p:txBody>
      </p:sp>
    </p:spTree>
    <p:extLst>
      <p:ext uri="{BB962C8B-B14F-4D97-AF65-F5344CB8AC3E}">
        <p14:creationId xmlns:p14="http://schemas.microsoft.com/office/powerpoint/2010/main" val="3401713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49464"/>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583691" y="562381"/>
            <a:ext cx="11300266" cy="608708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r>
              <a:rPr lang="en-US" b="1" spc="60" dirty="0">
                <a:latin typeface="Sitka Heading" pitchFamily="2" charset="0"/>
              </a:rPr>
              <a:t>Historical Interpretation:</a:t>
            </a:r>
          </a:p>
          <a:p>
            <a:endParaRPr lang="en-US" sz="3600" b="1" spc="60" dirty="0">
              <a:latin typeface="Sitka Heading" pitchFamily="2" charset="0"/>
            </a:endParaRPr>
          </a:p>
          <a:p>
            <a:pPr marL="457200"/>
            <a:endParaRPr lang="en-US" sz="3600" spc="60" dirty="0">
              <a:latin typeface="Sitka Heading" pitchFamily="2" charset="0"/>
            </a:endParaRPr>
          </a:p>
        </p:txBody>
      </p:sp>
    </p:spTree>
    <p:extLst>
      <p:ext uri="{BB962C8B-B14F-4D97-AF65-F5344CB8AC3E}">
        <p14:creationId xmlns:p14="http://schemas.microsoft.com/office/powerpoint/2010/main" val="37022687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126425"/>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Selecting Materials for Interpretation Variety</a:t>
            </a:r>
            <a:endParaRPr lang="en-US" sz="3000" spc="60" dirty="0">
              <a:latin typeface="Sitka Heading" pitchFamily="2" charset="0"/>
            </a:endParaRPr>
          </a:p>
        </p:txBody>
      </p:sp>
      <p:sp>
        <p:nvSpPr>
          <p:cNvPr id="5" name="Title 1">
            <a:extLst>
              <a:ext uri="{FF2B5EF4-FFF2-40B4-BE49-F238E27FC236}">
                <a16:creationId xmlns:a16="http://schemas.microsoft.com/office/drawing/2014/main" id="{D8E2F710-51A2-BDE8-B498-44EDF9B16F21}"/>
              </a:ext>
            </a:extLst>
          </p:cNvPr>
          <p:cNvSpPr txBox="1">
            <a:spLocks/>
          </p:cNvSpPr>
          <p:nvPr/>
        </p:nvSpPr>
        <p:spPr>
          <a:xfrm>
            <a:off x="2733034" y="1419499"/>
            <a:ext cx="8134258"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marL="0" lvl="1"/>
            <a:r>
              <a:rPr lang="en-US" sz="2800" spc="60" dirty="0">
                <a:latin typeface="Sitka Heading" pitchFamily="2" charset="0"/>
              </a:rPr>
              <a:t>A variety of materials provides more comprehensive historical interpretation.</a:t>
            </a:r>
          </a:p>
          <a:p>
            <a:pPr marL="0" lvl="1"/>
            <a:endParaRPr lang="en-US" sz="2800" spc="60" dirty="0">
              <a:latin typeface="Sitka Heading" pitchFamily="2" charset="0"/>
            </a:endParaRPr>
          </a:p>
        </p:txBody>
      </p:sp>
    </p:spTree>
    <p:extLst>
      <p:ext uri="{BB962C8B-B14F-4D97-AF65-F5344CB8AC3E}">
        <p14:creationId xmlns:p14="http://schemas.microsoft.com/office/powerpoint/2010/main" val="30805797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126425"/>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Selecting Materials for Interpretation Variety</a:t>
            </a:r>
            <a:endParaRPr lang="en-US" sz="3000" spc="60" dirty="0">
              <a:latin typeface="Sitka Heading" pitchFamily="2" charset="0"/>
            </a:endParaRPr>
          </a:p>
        </p:txBody>
      </p:sp>
      <p:sp>
        <p:nvSpPr>
          <p:cNvPr id="3" name="Title 1">
            <a:extLst>
              <a:ext uri="{FF2B5EF4-FFF2-40B4-BE49-F238E27FC236}">
                <a16:creationId xmlns:a16="http://schemas.microsoft.com/office/drawing/2014/main" id="{B6CE3BDC-B500-5CD7-3D15-03D4C69F48C2}"/>
              </a:ext>
            </a:extLst>
          </p:cNvPr>
          <p:cNvSpPr txBox="1">
            <a:spLocks/>
          </p:cNvSpPr>
          <p:nvPr/>
        </p:nvSpPr>
        <p:spPr>
          <a:xfrm>
            <a:off x="2733034" y="1419499"/>
            <a:ext cx="8134258"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marL="0" lvl="1"/>
            <a:r>
              <a:rPr lang="en-US" sz="2800" spc="60" dirty="0">
                <a:latin typeface="Sitka Heading" pitchFamily="2" charset="0"/>
              </a:rPr>
              <a:t>A variety of materials provides more comprehensive historical interpretation.</a:t>
            </a:r>
          </a:p>
          <a:p>
            <a:pPr marL="0" lvl="1"/>
            <a:endParaRPr lang="en-US" sz="2800" spc="60" dirty="0">
              <a:latin typeface="Sitka Heading" pitchFamily="2" charset="0"/>
            </a:endParaRPr>
          </a:p>
          <a:p>
            <a:pPr lvl="1" indent="-457200">
              <a:lnSpc>
                <a:spcPct val="150000"/>
              </a:lnSpc>
              <a:buFont typeface="Arial" panose="020B0604020202020204" pitchFamily="34" charset="0"/>
              <a:buChar char="•"/>
            </a:pPr>
            <a:r>
              <a:rPr lang="en-US" sz="2800" spc="60" dirty="0">
                <a:latin typeface="Sitka Heading" pitchFamily="2" charset="0"/>
              </a:rPr>
              <a:t>Artifacts</a:t>
            </a:r>
          </a:p>
          <a:p>
            <a:pPr lvl="1" indent="-457200">
              <a:lnSpc>
                <a:spcPct val="150000"/>
              </a:lnSpc>
              <a:buFont typeface="Arial" panose="020B0604020202020204" pitchFamily="34" charset="0"/>
              <a:buChar char="•"/>
            </a:pPr>
            <a:r>
              <a:rPr lang="en-US" sz="2800" spc="60" dirty="0">
                <a:latin typeface="Sitka Heading" pitchFamily="2" charset="0"/>
              </a:rPr>
              <a:t>Text</a:t>
            </a:r>
          </a:p>
          <a:p>
            <a:pPr lvl="1" indent="-457200">
              <a:lnSpc>
                <a:spcPct val="150000"/>
              </a:lnSpc>
              <a:buFont typeface="Arial" panose="020B0604020202020204" pitchFamily="34" charset="0"/>
              <a:buChar char="•"/>
            </a:pPr>
            <a:r>
              <a:rPr lang="en-US" sz="2800" spc="60" dirty="0">
                <a:latin typeface="Sitka Heading" pitchFamily="2" charset="0"/>
              </a:rPr>
              <a:t>Photos</a:t>
            </a:r>
          </a:p>
          <a:p>
            <a:pPr lvl="1" indent="-457200">
              <a:lnSpc>
                <a:spcPct val="150000"/>
              </a:lnSpc>
              <a:buFont typeface="Arial" panose="020B0604020202020204" pitchFamily="34" charset="0"/>
              <a:buChar char="•"/>
            </a:pPr>
            <a:r>
              <a:rPr lang="en-US" sz="2800" spc="60" dirty="0">
                <a:latin typeface="Sitka Heading" pitchFamily="2" charset="0"/>
              </a:rPr>
              <a:t>Tour Guide Script</a:t>
            </a:r>
          </a:p>
          <a:p>
            <a:pPr lvl="1" indent="-457200">
              <a:lnSpc>
                <a:spcPct val="150000"/>
              </a:lnSpc>
              <a:buFont typeface="Arial" panose="020B0604020202020204" pitchFamily="34" charset="0"/>
              <a:buChar char="•"/>
            </a:pPr>
            <a:r>
              <a:rPr lang="en-US" sz="2800" spc="60" dirty="0">
                <a:latin typeface="Sitka Heading" pitchFamily="2" charset="0"/>
              </a:rPr>
              <a:t>Interactives</a:t>
            </a:r>
          </a:p>
        </p:txBody>
      </p:sp>
    </p:spTree>
    <p:extLst>
      <p:ext uri="{BB962C8B-B14F-4D97-AF65-F5344CB8AC3E}">
        <p14:creationId xmlns:p14="http://schemas.microsoft.com/office/powerpoint/2010/main" val="8366001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8AA4B2F-A7E3-A1D8-0649-BF4B1FFE9637}"/>
              </a:ext>
            </a:extLst>
          </p:cNvPr>
          <p:cNvSpPr txBox="1">
            <a:spLocks/>
          </p:cNvSpPr>
          <p:nvPr/>
        </p:nvSpPr>
        <p:spPr>
          <a:xfrm>
            <a:off x="701829" y="1723292"/>
            <a:ext cx="10788342" cy="3434862"/>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5400" b="1" spc="60" dirty="0">
                <a:latin typeface="Sitka Heading" pitchFamily="2" charset="0"/>
              </a:rPr>
              <a:t>Demonstration Time! </a:t>
            </a:r>
          </a:p>
          <a:p>
            <a:pPr algn="ctr"/>
            <a:endParaRPr lang="en-US" sz="5400" b="1" spc="60" dirty="0">
              <a:latin typeface="Sitka Heading" pitchFamily="2" charset="0"/>
            </a:endParaRPr>
          </a:p>
          <a:p>
            <a:pPr algn="ctr"/>
            <a:r>
              <a:rPr lang="en-US" sz="5400" b="1" spc="60" dirty="0">
                <a:latin typeface="Sitka Heading" pitchFamily="2" charset="0"/>
              </a:rPr>
              <a:t>Historically Interpreting Artifacts</a:t>
            </a:r>
            <a:endParaRPr lang="en-US" sz="5400" spc="60" dirty="0">
              <a:latin typeface="Sitka Heading" pitchFamily="2" charset="0"/>
            </a:endParaRPr>
          </a:p>
        </p:txBody>
      </p:sp>
    </p:spTree>
    <p:extLst>
      <p:ext uri="{BB962C8B-B14F-4D97-AF65-F5344CB8AC3E}">
        <p14:creationId xmlns:p14="http://schemas.microsoft.com/office/powerpoint/2010/main" val="11818998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graphical user interface&#10;&#10;Description automatically generated">
            <a:extLst>
              <a:ext uri="{FF2B5EF4-FFF2-40B4-BE49-F238E27FC236}">
                <a16:creationId xmlns:a16="http://schemas.microsoft.com/office/drawing/2014/main" id="{98EFEFCC-10DD-EA42-1283-804D5756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215" y="-3312"/>
            <a:ext cx="7332785" cy="4888523"/>
          </a:xfrm>
          <a:prstGeom prst="rect">
            <a:avLst/>
          </a:prstGeom>
        </p:spPr>
      </p:pic>
    </p:spTree>
    <p:extLst>
      <p:ext uri="{BB962C8B-B14F-4D97-AF65-F5344CB8AC3E}">
        <p14:creationId xmlns:p14="http://schemas.microsoft.com/office/powerpoint/2010/main" val="322504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graphical user interface&#10;&#10;Description automatically generated">
            <a:extLst>
              <a:ext uri="{FF2B5EF4-FFF2-40B4-BE49-F238E27FC236}">
                <a16:creationId xmlns:a16="http://schemas.microsoft.com/office/drawing/2014/main" id="{98EFEFCC-10DD-EA42-1283-804D5756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215" y="-3312"/>
            <a:ext cx="7332785" cy="4888523"/>
          </a:xfrm>
          <a:prstGeom prst="rect">
            <a:avLst/>
          </a:prstGeom>
        </p:spPr>
      </p:pic>
      <p:pic>
        <p:nvPicPr>
          <p:cNvPr id="3" name="Picture 2" descr="A picture containing text, newspaper, receipt&#10;&#10;Description automatically generated">
            <a:extLst>
              <a:ext uri="{FF2B5EF4-FFF2-40B4-BE49-F238E27FC236}">
                <a16:creationId xmlns:a16="http://schemas.microsoft.com/office/drawing/2014/main" id="{C6795C8B-4349-73C6-94AB-369A2C2094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63" y="679956"/>
            <a:ext cx="8218300" cy="5369152"/>
          </a:xfrm>
          <a:prstGeom prst="rect">
            <a:avLst/>
          </a:prstGeom>
          <a:ln>
            <a:solidFill>
              <a:schemeClr val="tx1"/>
            </a:solidFill>
          </a:ln>
        </p:spPr>
      </p:pic>
    </p:spTree>
    <p:extLst>
      <p:ext uri="{BB962C8B-B14F-4D97-AF65-F5344CB8AC3E}">
        <p14:creationId xmlns:p14="http://schemas.microsoft.com/office/powerpoint/2010/main" val="11081239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newspaper, receipt&#10;&#10;Description automatically generated">
            <a:extLst>
              <a:ext uri="{FF2B5EF4-FFF2-40B4-BE49-F238E27FC236}">
                <a16:creationId xmlns:a16="http://schemas.microsoft.com/office/drawing/2014/main" id="{C6795C8B-4349-73C6-94AB-369A2C2094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63" y="679956"/>
            <a:ext cx="8218300" cy="5369152"/>
          </a:xfrm>
          <a:prstGeom prst="rect">
            <a:avLst/>
          </a:prstGeom>
          <a:ln>
            <a:solidFill>
              <a:schemeClr val="tx1"/>
            </a:solidFill>
          </a:ln>
        </p:spPr>
      </p:pic>
      <p:pic>
        <p:nvPicPr>
          <p:cNvPr id="7" name="Picture 6" descr="A picture containing text, indoor, floor&#10;&#10;Description automatically generated">
            <a:extLst>
              <a:ext uri="{FF2B5EF4-FFF2-40B4-BE49-F238E27FC236}">
                <a16:creationId xmlns:a16="http://schemas.microsoft.com/office/drawing/2014/main" id="{9240770F-063B-E461-3D24-EE2F739FD7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9916" y="-3312"/>
            <a:ext cx="9840313" cy="6861312"/>
          </a:xfrm>
          <a:prstGeom prst="rect">
            <a:avLst/>
          </a:prstGeom>
          <a:ln>
            <a:solidFill>
              <a:schemeClr val="tx1"/>
            </a:solidFill>
          </a:ln>
        </p:spPr>
      </p:pic>
    </p:spTree>
    <p:extLst>
      <p:ext uri="{BB962C8B-B14F-4D97-AF65-F5344CB8AC3E}">
        <p14:creationId xmlns:p14="http://schemas.microsoft.com/office/powerpoint/2010/main" val="18529732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indoor&#10;&#10;Description automatically generated">
            <a:extLst>
              <a:ext uri="{FF2B5EF4-FFF2-40B4-BE49-F238E27FC236}">
                <a16:creationId xmlns:a16="http://schemas.microsoft.com/office/drawing/2014/main" id="{313C635C-F100-149E-40C4-26364D2088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5305" y="0"/>
            <a:ext cx="5143500" cy="6858000"/>
          </a:xfrm>
          <a:prstGeom prst="rect">
            <a:avLst/>
          </a:prstGeom>
        </p:spPr>
      </p:pic>
      <p:pic>
        <p:nvPicPr>
          <p:cNvPr id="6" name="Picture 5" descr="A picture containing text, floor, indoor, room&#10;&#10;Description automatically generated">
            <a:extLst>
              <a:ext uri="{FF2B5EF4-FFF2-40B4-BE49-F238E27FC236}">
                <a16:creationId xmlns:a16="http://schemas.microsoft.com/office/drawing/2014/main" id="{A52CD334-8013-86B4-E582-D12B85CE2E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042" y="0"/>
            <a:ext cx="9911915" cy="6858000"/>
          </a:xfrm>
          <a:prstGeom prst="rect">
            <a:avLst/>
          </a:prstGeom>
        </p:spPr>
      </p:pic>
    </p:spTree>
    <p:extLst>
      <p:ext uri="{BB962C8B-B14F-4D97-AF65-F5344CB8AC3E}">
        <p14:creationId xmlns:p14="http://schemas.microsoft.com/office/powerpoint/2010/main" val="7775497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indoor, floor, ceiling&#10;&#10;Description automatically generated">
            <a:extLst>
              <a:ext uri="{FF2B5EF4-FFF2-40B4-BE49-F238E27FC236}">
                <a16:creationId xmlns:a16="http://schemas.microsoft.com/office/drawing/2014/main" id="{B23A9C76-9029-9078-127A-BC401459A7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537"/>
            <a:ext cx="12192000" cy="6638925"/>
          </a:xfrm>
          <a:prstGeom prst="rect">
            <a:avLst/>
          </a:prstGeom>
        </p:spPr>
      </p:pic>
    </p:spTree>
    <p:extLst>
      <p:ext uri="{BB962C8B-B14F-4D97-AF65-F5344CB8AC3E}">
        <p14:creationId xmlns:p14="http://schemas.microsoft.com/office/powerpoint/2010/main" val="27763806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DCC8FE-1E59-42BF-7F19-19763B6F53CC}"/>
              </a:ext>
            </a:extLst>
          </p:cNvPr>
          <p:cNvSpPr txBox="1">
            <a:spLocks/>
          </p:cNvSpPr>
          <p:nvPr/>
        </p:nvSpPr>
        <p:spPr>
          <a:xfrm>
            <a:off x="701829" y="1723292"/>
            <a:ext cx="10788342" cy="3434862"/>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5400" b="1" spc="60" dirty="0">
                <a:latin typeface="Sitka Heading" pitchFamily="2" charset="0"/>
              </a:rPr>
              <a:t>What if I don’t have the funds, resources, or time to produce and install new text or photos?</a:t>
            </a:r>
            <a:endParaRPr lang="en-US" sz="5400" spc="60" dirty="0">
              <a:latin typeface="Sitka Heading" pitchFamily="2" charset="0"/>
            </a:endParaRPr>
          </a:p>
        </p:txBody>
      </p:sp>
    </p:spTree>
    <p:extLst>
      <p:ext uri="{BB962C8B-B14F-4D97-AF65-F5344CB8AC3E}">
        <p14:creationId xmlns:p14="http://schemas.microsoft.com/office/powerpoint/2010/main" val="39468674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5B4B088F-5D80-258A-263E-C347F54D5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460" y="-3312"/>
            <a:ext cx="8824727" cy="6618545"/>
          </a:xfrm>
          <a:prstGeom prst="rect">
            <a:avLst/>
          </a:prstGeom>
        </p:spPr>
      </p:pic>
    </p:spTree>
    <p:extLst>
      <p:ext uri="{BB962C8B-B14F-4D97-AF65-F5344CB8AC3E}">
        <p14:creationId xmlns:p14="http://schemas.microsoft.com/office/powerpoint/2010/main" val="1511836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49464"/>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583691" y="562381"/>
            <a:ext cx="11300266" cy="608708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r>
              <a:rPr lang="en-US" b="1" spc="60" dirty="0">
                <a:latin typeface="Sitka Heading" pitchFamily="2" charset="0"/>
              </a:rPr>
              <a:t>Historical Interpretation:</a:t>
            </a:r>
          </a:p>
          <a:p>
            <a:endParaRPr lang="en-US" sz="3600" b="1" spc="60" dirty="0">
              <a:latin typeface="Sitka Heading" pitchFamily="2" charset="0"/>
            </a:endParaRPr>
          </a:p>
          <a:p>
            <a:pPr marL="457200"/>
            <a:r>
              <a:rPr lang="en-US" sz="3600" spc="60" dirty="0">
                <a:latin typeface="Sitka Heading" pitchFamily="2" charset="0"/>
              </a:rPr>
              <a:t>The act or result of explaining or interpreting history; the way the past is explained or understood.</a:t>
            </a:r>
          </a:p>
          <a:p>
            <a:pPr marL="457200"/>
            <a:endParaRPr lang="en-US" sz="3600" spc="60" dirty="0">
              <a:latin typeface="Sitka Heading" pitchFamily="2" charset="0"/>
            </a:endParaRPr>
          </a:p>
        </p:txBody>
      </p:sp>
    </p:spTree>
    <p:extLst>
      <p:ext uri="{BB962C8B-B14F-4D97-AF65-F5344CB8AC3E}">
        <p14:creationId xmlns:p14="http://schemas.microsoft.com/office/powerpoint/2010/main" val="8492525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B4B088F-5D80-258A-263E-C347F54D5B3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7645" y="0"/>
            <a:ext cx="10511808" cy="6618545"/>
          </a:xfrm>
          <a:prstGeom prst="rect">
            <a:avLst/>
          </a:prstGeom>
        </p:spPr>
      </p:pic>
    </p:spTree>
    <p:extLst>
      <p:ext uri="{BB962C8B-B14F-4D97-AF65-F5344CB8AC3E}">
        <p14:creationId xmlns:p14="http://schemas.microsoft.com/office/powerpoint/2010/main" val="37940482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children watching a presentation&#10;&#10;Description automatically generated with medium confidence">
            <a:extLst>
              <a:ext uri="{FF2B5EF4-FFF2-40B4-BE49-F238E27FC236}">
                <a16:creationId xmlns:a16="http://schemas.microsoft.com/office/drawing/2014/main" id="{1A299FAC-77D2-2957-C01E-B135B3057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2004" y="0"/>
            <a:ext cx="8847992" cy="6635994"/>
          </a:xfrm>
          <a:prstGeom prst="rect">
            <a:avLst/>
          </a:prstGeom>
        </p:spPr>
      </p:pic>
    </p:spTree>
    <p:extLst>
      <p:ext uri="{BB962C8B-B14F-4D97-AF65-F5344CB8AC3E}">
        <p14:creationId xmlns:p14="http://schemas.microsoft.com/office/powerpoint/2010/main" val="7969098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08594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563281A-763A-BB1C-DABA-13327DE2A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514350"/>
            <a:ext cx="10363200" cy="5829300"/>
          </a:xfrm>
          <a:prstGeom prst="rect">
            <a:avLst/>
          </a:prstGeom>
        </p:spPr>
      </p:pic>
    </p:spTree>
    <p:extLst>
      <p:ext uri="{BB962C8B-B14F-4D97-AF65-F5344CB8AC3E}">
        <p14:creationId xmlns:p14="http://schemas.microsoft.com/office/powerpoint/2010/main" val="22767676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outdoor, ground, basement&#10;&#10;Description automatically generated">
            <a:extLst>
              <a:ext uri="{FF2B5EF4-FFF2-40B4-BE49-F238E27FC236}">
                <a16:creationId xmlns:a16="http://schemas.microsoft.com/office/drawing/2014/main" id="{508BA29E-5C01-6BB4-2EEA-F0D3A6CF0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0726854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floor, standing, indoor&#10;&#10;Description automatically generated">
            <a:extLst>
              <a:ext uri="{FF2B5EF4-FFF2-40B4-BE49-F238E27FC236}">
                <a16:creationId xmlns:a16="http://schemas.microsoft.com/office/drawing/2014/main" id="{4C940615-76C9-9BB7-5187-9594EFB33A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07" y="0"/>
            <a:ext cx="9847385" cy="6858000"/>
          </a:xfrm>
          <a:prstGeom prst="rect">
            <a:avLst/>
          </a:prstGeom>
        </p:spPr>
      </p:pic>
    </p:spTree>
    <p:extLst>
      <p:ext uri="{BB962C8B-B14F-4D97-AF65-F5344CB8AC3E}">
        <p14:creationId xmlns:p14="http://schemas.microsoft.com/office/powerpoint/2010/main" val="86391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floor, indoor, ceiling&#10;&#10;Description automatically generated">
            <a:extLst>
              <a:ext uri="{FF2B5EF4-FFF2-40B4-BE49-F238E27FC236}">
                <a16:creationId xmlns:a16="http://schemas.microsoft.com/office/drawing/2014/main" id="{DBA2B056-C33E-B3BB-A275-65AFC0AFB2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5345" y="1311438"/>
            <a:ext cx="5790438" cy="4347176"/>
          </a:xfrm>
          <a:prstGeom prst="rect">
            <a:avLst/>
          </a:prstGeom>
          <a:ln>
            <a:solidFill>
              <a:schemeClr val="tx1"/>
            </a:solidFill>
          </a:ln>
        </p:spPr>
      </p:pic>
      <p:pic>
        <p:nvPicPr>
          <p:cNvPr id="3" name="Picture 2" descr="A picture containing tree, outdoor, old&#10;&#10;Description automatically generated">
            <a:extLst>
              <a:ext uri="{FF2B5EF4-FFF2-40B4-BE49-F238E27FC236}">
                <a16:creationId xmlns:a16="http://schemas.microsoft.com/office/drawing/2014/main" id="{34D1E846-9AAF-D76B-B07A-A64B731B9A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709" y="1488847"/>
            <a:ext cx="5981640" cy="3992357"/>
          </a:xfrm>
          <a:prstGeom prst="rect">
            <a:avLst/>
          </a:prstGeom>
          <a:ln>
            <a:solidFill>
              <a:schemeClr val="tx1"/>
            </a:solidFill>
          </a:ln>
        </p:spPr>
      </p:pic>
    </p:spTree>
    <p:extLst>
      <p:ext uri="{BB962C8B-B14F-4D97-AF65-F5344CB8AC3E}">
        <p14:creationId xmlns:p14="http://schemas.microsoft.com/office/powerpoint/2010/main" val="26906852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66763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7A124-1CE3-A5EB-FC71-5AE8E8371483}"/>
              </a:ext>
            </a:extLst>
          </p:cNvPr>
          <p:cNvSpPr txBox="1">
            <a:spLocks/>
          </p:cNvSpPr>
          <p:nvPr/>
        </p:nvSpPr>
        <p:spPr>
          <a:xfrm>
            <a:off x="844062" y="2625969"/>
            <a:ext cx="10046676" cy="2244473"/>
          </a:xfrm>
          <a:prstGeom prst="rect">
            <a:avLst/>
          </a:prstGeom>
        </p:spPr>
        <p:txBody>
          <a:bodyPr anchor="b"/>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r>
              <a:rPr lang="en-US" sz="6500" b="1" spc="60" dirty="0">
                <a:latin typeface="Sitka Heading" pitchFamily="2" charset="0"/>
              </a:rPr>
              <a:t>Collaborate, Cooperate, and Ask for Input</a:t>
            </a:r>
          </a:p>
        </p:txBody>
      </p:sp>
      <p:sp>
        <p:nvSpPr>
          <p:cNvPr id="3" name="Rectangle 2">
            <a:extLst>
              <a:ext uri="{FF2B5EF4-FFF2-40B4-BE49-F238E27FC236}">
                <a16:creationId xmlns:a16="http://schemas.microsoft.com/office/drawing/2014/main" id="{CEED6FD4-E19C-EE6C-A9FF-5202C69053CD}"/>
              </a:ext>
            </a:extLst>
          </p:cNvPr>
          <p:cNvSpPr/>
          <p:nvPr/>
        </p:nvSpPr>
        <p:spPr>
          <a:xfrm>
            <a:off x="0" y="5561046"/>
            <a:ext cx="12192000" cy="1296954"/>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F7A9DD6-BE2F-808F-6973-FF778830BF85}"/>
              </a:ext>
            </a:extLst>
          </p:cNvPr>
          <p:cNvSpPr/>
          <p:nvPr/>
        </p:nvSpPr>
        <p:spPr>
          <a:xfrm>
            <a:off x="11588620" y="0"/>
            <a:ext cx="603380" cy="6036906"/>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Tree>
    <p:extLst>
      <p:ext uri="{BB962C8B-B14F-4D97-AF65-F5344CB8AC3E}">
        <p14:creationId xmlns:p14="http://schemas.microsoft.com/office/powerpoint/2010/main" val="1736965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336432"/>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Collaboration is Essential to Successful Historical Interpretation</a:t>
            </a:r>
            <a:endParaRPr lang="en-US" sz="3000" spc="60" dirty="0">
              <a:latin typeface="Sitka Heading" pitchFamily="2" charset="0"/>
            </a:endParaRPr>
          </a:p>
        </p:txBody>
      </p:sp>
      <p:sp>
        <p:nvSpPr>
          <p:cNvPr id="3" name="Title 1">
            <a:extLst>
              <a:ext uri="{FF2B5EF4-FFF2-40B4-BE49-F238E27FC236}">
                <a16:creationId xmlns:a16="http://schemas.microsoft.com/office/drawing/2014/main" id="{B6CE3BDC-B500-5CD7-3D15-03D4C69F48C2}"/>
              </a:ext>
            </a:extLst>
          </p:cNvPr>
          <p:cNvSpPr txBox="1">
            <a:spLocks/>
          </p:cNvSpPr>
          <p:nvPr/>
        </p:nvSpPr>
        <p:spPr>
          <a:xfrm>
            <a:off x="1336432" y="1571900"/>
            <a:ext cx="10269414"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lvl="1">
              <a:lnSpc>
                <a:spcPct val="150000"/>
              </a:lnSpc>
            </a:pPr>
            <a:endParaRPr lang="en-US" sz="2800" spc="60" dirty="0">
              <a:latin typeface="Sitka Heading" pitchFamily="2" charset="0"/>
            </a:endParaRPr>
          </a:p>
        </p:txBody>
      </p:sp>
      <p:pic>
        <p:nvPicPr>
          <p:cNvPr id="6" name="Picture 5" descr="Diagram&#10;&#10;Description automatically generated with medium confidence">
            <a:extLst>
              <a:ext uri="{FF2B5EF4-FFF2-40B4-BE49-F238E27FC236}">
                <a16:creationId xmlns:a16="http://schemas.microsoft.com/office/drawing/2014/main" id="{533196AE-CEC9-A007-7E9A-DF58A66AA1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3038" y="1882423"/>
            <a:ext cx="6945923" cy="4630615"/>
          </a:xfrm>
          <a:prstGeom prst="rect">
            <a:avLst/>
          </a:prstGeom>
        </p:spPr>
      </p:pic>
    </p:spTree>
    <p:extLst>
      <p:ext uri="{BB962C8B-B14F-4D97-AF65-F5344CB8AC3E}">
        <p14:creationId xmlns:p14="http://schemas.microsoft.com/office/powerpoint/2010/main" val="3001556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49464"/>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583691" y="562381"/>
            <a:ext cx="11300266" cy="608708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r>
              <a:rPr lang="en-US" b="1" spc="60" dirty="0">
                <a:latin typeface="Sitka Heading" pitchFamily="2" charset="0"/>
              </a:rPr>
              <a:t>Historical Interpretation:</a:t>
            </a:r>
          </a:p>
          <a:p>
            <a:endParaRPr lang="en-US" sz="3600" b="1" spc="60" dirty="0">
              <a:latin typeface="Sitka Heading" pitchFamily="2" charset="0"/>
            </a:endParaRPr>
          </a:p>
          <a:p>
            <a:pPr marL="457200"/>
            <a:r>
              <a:rPr lang="en-US" sz="3600" spc="60" dirty="0">
                <a:latin typeface="Sitka Heading" pitchFamily="2" charset="0"/>
              </a:rPr>
              <a:t>The act or result of explaining or interpreting history; the way the past is explained or understood.</a:t>
            </a:r>
          </a:p>
          <a:p>
            <a:pPr marL="457200"/>
            <a:endParaRPr lang="en-US" sz="3600" spc="60" dirty="0">
              <a:latin typeface="Sitka Heading" pitchFamily="2" charset="0"/>
            </a:endParaRPr>
          </a:p>
          <a:p>
            <a:pPr marL="457200"/>
            <a:r>
              <a:rPr lang="en-US" sz="3600" b="1" spc="60" dirty="0">
                <a:latin typeface="Sitka Heading" pitchFamily="2" charset="0"/>
              </a:rPr>
              <a:t>For museums and historic sites --</a:t>
            </a:r>
          </a:p>
          <a:p>
            <a:pPr marL="457200"/>
            <a:r>
              <a:rPr lang="en-US" sz="3600" spc="60" dirty="0">
                <a:latin typeface="Sitka Heading" pitchFamily="2" charset="0"/>
              </a:rPr>
              <a:t>Creating meaningful histories from our collections and research, and effectively communicating those histories to our visitors.</a:t>
            </a:r>
          </a:p>
        </p:txBody>
      </p:sp>
    </p:spTree>
    <p:extLst>
      <p:ext uri="{BB962C8B-B14F-4D97-AF65-F5344CB8AC3E}">
        <p14:creationId xmlns:p14="http://schemas.microsoft.com/office/powerpoint/2010/main" val="2826690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336432"/>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Collaboration is Essential to Successful Historical Interpretation</a:t>
            </a:r>
            <a:endParaRPr lang="en-US" sz="3000" spc="60" dirty="0">
              <a:latin typeface="Sitka Heading" pitchFamily="2" charset="0"/>
            </a:endParaRPr>
          </a:p>
        </p:txBody>
      </p:sp>
      <p:sp>
        <p:nvSpPr>
          <p:cNvPr id="3" name="Title 1">
            <a:extLst>
              <a:ext uri="{FF2B5EF4-FFF2-40B4-BE49-F238E27FC236}">
                <a16:creationId xmlns:a16="http://schemas.microsoft.com/office/drawing/2014/main" id="{B6CE3BDC-B500-5CD7-3D15-03D4C69F48C2}"/>
              </a:ext>
            </a:extLst>
          </p:cNvPr>
          <p:cNvSpPr txBox="1">
            <a:spLocks/>
          </p:cNvSpPr>
          <p:nvPr/>
        </p:nvSpPr>
        <p:spPr>
          <a:xfrm>
            <a:off x="1336432" y="1571900"/>
            <a:ext cx="10269414"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lvl="1">
              <a:lnSpc>
                <a:spcPct val="150000"/>
              </a:lnSpc>
            </a:pPr>
            <a:endParaRPr lang="en-US" sz="2800" spc="60" dirty="0">
              <a:latin typeface="Sitka Heading" pitchFamily="2" charset="0"/>
            </a:endParaRPr>
          </a:p>
        </p:txBody>
      </p:sp>
      <p:sp>
        <p:nvSpPr>
          <p:cNvPr id="5" name="Title 1">
            <a:extLst>
              <a:ext uri="{FF2B5EF4-FFF2-40B4-BE49-F238E27FC236}">
                <a16:creationId xmlns:a16="http://schemas.microsoft.com/office/drawing/2014/main" id="{E1D06A19-949A-883F-B8DA-0B15A37A7122}"/>
              </a:ext>
            </a:extLst>
          </p:cNvPr>
          <p:cNvSpPr txBox="1">
            <a:spLocks/>
          </p:cNvSpPr>
          <p:nvPr/>
        </p:nvSpPr>
        <p:spPr>
          <a:xfrm>
            <a:off x="586154" y="2017377"/>
            <a:ext cx="11604075"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lvl="1" indent="-457200">
              <a:lnSpc>
                <a:spcPct val="150000"/>
              </a:lnSpc>
              <a:buFont typeface="Arial" panose="020B0604020202020204" pitchFamily="34" charset="0"/>
              <a:buChar char="•"/>
            </a:pPr>
            <a:r>
              <a:rPr lang="en-US" sz="3200" spc="60" dirty="0">
                <a:latin typeface="Sitka Heading" pitchFamily="2" charset="0"/>
              </a:rPr>
              <a:t>Benefits from Multiple Perspectives</a:t>
            </a:r>
          </a:p>
          <a:p>
            <a:pPr lvl="1" indent="-457200">
              <a:lnSpc>
                <a:spcPct val="150000"/>
              </a:lnSpc>
              <a:buFont typeface="Arial" panose="020B0604020202020204" pitchFamily="34" charset="0"/>
              <a:buChar char="•"/>
            </a:pPr>
            <a:endParaRPr lang="en-US" sz="3200" spc="60" dirty="0">
              <a:latin typeface="Sitka Heading" pitchFamily="2" charset="0"/>
            </a:endParaRPr>
          </a:p>
        </p:txBody>
      </p:sp>
    </p:spTree>
    <p:extLst>
      <p:ext uri="{BB962C8B-B14F-4D97-AF65-F5344CB8AC3E}">
        <p14:creationId xmlns:p14="http://schemas.microsoft.com/office/powerpoint/2010/main" val="35001737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336432"/>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Collaboration is Essential to Successful Historical Interpretation</a:t>
            </a:r>
            <a:endParaRPr lang="en-US" sz="3000" spc="60" dirty="0">
              <a:latin typeface="Sitka Heading" pitchFamily="2" charset="0"/>
            </a:endParaRPr>
          </a:p>
        </p:txBody>
      </p:sp>
      <p:sp>
        <p:nvSpPr>
          <p:cNvPr id="3" name="Title 1">
            <a:extLst>
              <a:ext uri="{FF2B5EF4-FFF2-40B4-BE49-F238E27FC236}">
                <a16:creationId xmlns:a16="http://schemas.microsoft.com/office/drawing/2014/main" id="{B6CE3BDC-B500-5CD7-3D15-03D4C69F48C2}"/>
              </a:ext>
            </a:extLst>
          </p:cNvPr>
          <p:cNvSpPr txBox="1">
            <a:spLocks/>
          </p:cNvSpPr>
          <p:nvPr/>
        </p:nvSpPr>
        <p:spPr>
          <a:xfrm>
            <a:off x="1336432" y="1571900"/>
            <a:ext cx="10269414"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lvl="1">
              <a:lnSpc>
                <a:spcPct val="150000"/>
              </a:lnSpc>
            </a:pPr>
            <a:endParaRPr lang="en-US" sz="2800" spc="60" dirty="0">
              <a:latin typeface="Sitka Heading" pitchFamily="2" charset="0"/>
            </a:endParaRPr>
          </a:p>
        </p:txBody>
      </p:sp>
      <p:sp>
        <p:nvSpPr>
          <p:cNvPr id="5" name="Title 1">
            <a:extLst>
              <a:ext uri="{FF2B5EF4-FFF2-40B4-BE49-F238E27FC236}">
                <a16:creationId xmlns:a16="http://schemas.microsoft.com/office/drawing/2014/main" id="{E1D06A19-949A-883F-B8DA-0B15A37A7122}"/>
              </a:ext>
            </a:extLst>
          </p:cNvPr>
          <p:cNvSpPr txBox="1">
            <a:spLocks/>
          </p:cNvSpPr>
          <p:nvPr/>
        </p:nvSpPr>
        <p:spPr>
          <a:xfrm>
            <a:off x="586154" y="2017377"/>
            <a:ext cx="11604075"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lvl="1" indent="-457200">
              <a:lnSpc>
                <a:spcPct val="150000"/>
              </a:lnSpc>
              <a:buFont typeface="Arial" panose="020B0604020202020204" pitchFamily="34" charset="0"/>
              <a:buChar char="•"/>
            </a:pPr>
            <a:r>
              <a:rPr lang="en-US" sz="3200" spc="60" dirty="0">
                <a:latin typeface="Sitka Heading" pitchFamily="2" charset="0"/>
              </a:rPr>
              <a:t>Benefits from Multiple Perspectives</a:t>
            </a:r>
          </a:p>
          <a:p>
            <a:pPr lvl="1" indent="-457200">
              <a:lnSpc>
                <a:spcPct val="150000"/>
              </a:lnSpc>
              <a:buFont typeface="Arial" panose="020B0604020202020204" pitchFamily="34" charset="0"/>
              <a:buChar char="•"/>
            </a:pPr>
            <a:r>
              <a:rPr lang="en-US" sz="3200" spc="60" dirty="0">
                <a:latin typeface="Sitka Heading" pitchFamily="2" charset="0"/>
              </a:rPr>
              <a:t>Reach out to people in the community</a:t>
            </a:r>
          </a:p>
          <a:p>
            <a:pPr lvl="1" indent="-457200">
              <a:lnSpc>
                <a:spcPct val="150000"/>
              </a:lnSpc>
              <a:buFont typeface="Arial" panose="020B0604020202020204" pitchFamily="34" charset="0"/>
              <a:buChar char="•"/>
            </a:pPr>
            <a:endParaRPr lang="en-US" sz="3200" spc="60" dirty="0">
              <a:latin typeface="Sitka Heading" pitchFamily="2" charset="0"/>
            </a:endParaRPr>
          </a:p>
        </p:txBody>
      </p:sp>
    </p:spTree>
    <p:extLst>
      <p:ext uri="{BB962C8B-B14F-4D97-AF65-F5344CB8AC3E}">
        <p14:creationId xmlns:p14="http://schemas.microsoft.com/office/powerpoint/2010/main" val="35254112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336432"/>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Collaboration is Essential to Successful Historical Interpretation</a:t>
            </a:r>
            <a:endParaRPr lang="en-US" sz="3000" spc="60" dirty="0">
              <a:latin typeface="Sitka Heading" pitchFamily="2" charset="0"/>
            </a:endParaRPr>
          </a:p>
        </p:txBody>
      </p:sp>
      <p:sp>
        <p:nvSpPr>
          <p:cNvPr id="3" name="Title 1">
            <a:extLst>
              <a:ext uri="{FF2B5EF4-FFF2-40B4-BE49-F238E27FC236}">
                <a16:creationId xmlns:a16="http://schemas.microsoft.com/office/drawing/2014/main" id="{B6CE3BDC-B500-5CD7-3D15-03D4C69F48C2}"/>
              </a:ext>
            </a:extLst>
          </p:cNvPr>
          <p:cNvSpPr txBox="1">
            <a:spLocks/>
          </p:cNvSpPr>
          <p:nvPr/>
        </p:nvSpPr>
        <p:spPr>
          <a:xfrm>
            <a:off x="1336432" y="1571900"/>
            <a:ext cx="10269414"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lvl="1">
              <a:lnSpc>
                <a:spcPct val="150000"/>
              </a:lnSpc>
            </a:pPr>
            <a:endParaRPr lang="en-US" sz="2800" spc="60" dirty="0">
              <a:latin typeface="Sitka Heading" pitchFamily="2" charset="0"/>
            </a:endParaRPr>
          </a:p>
        </p:txBody>
      </p:sp>
      <p:sp>
        <p:nvSpPr>
          <p:cNvPr id="5" name="Title 1">
            <a:extLst>
              <a:ext uri="{FF2B5EF4-FFF2-40B4-BE49-F238E27FC236}">
                <a16:creationId xmlns:a16="http://schemas.microsoft.com/office/drawing/2014/main" id="{E1D06A19-949A-883F-B8DA-0B15A37A7122}"/>
              </a:ext>
            </a:extLst>
          </p:cNvPr>
          <p:cNvSpPr txBox="1">
            <a:spLocks/>
          </p:cNvSpPr>
          <p:nvPr/>
        </p:nvSpPr>
        <p:spPr>
          <a:xfrm>
            <a:off x="586154" y="2017377"/>
            <a:ext cx="11604075"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lvl="1" indent="-457200">
              <a:lnSpc>
                <a:spcPct val="150000"/>
              </a:lnSpc>
              <a:buFont typeface="Arial" panose="020B0604020202020204" pitchFamily="34" charset="0"/>
              <a:buChar char="•"/>
            </a:pPr>
            <a:r>
              <a:rPr lang="en-US" sz="3200" spc="60" dirty="0">
                <a:latin typeface="Sitka Heading" pitchFamily="2" charset="0"/>
              </a:rPr>
              <a:t>Benefits from Multiple Perspectives</a:t>
            </a:r>
          </a:p>
          <a:p>
            <a:pPr lvl="1" indent="-457200">
              <a:lnSpc>
                <a:spcPct val="150000"/>
              </a:lnSpc>
              <a:buFont typeface="Arial" panose="020B0604020202020204" pitchFamily="34" charset="0"/>
              <a:buChar char="•"/>
            </a:pPr>
            <a:r>
              <a:rPr lang="en-US" sz="3200" spc="60" dirty="0">
                <a:latin typeface="Sitka Heading" pitchFamily="2" charset="0"/>
              </a:rPr>
              <a:t>Reach out to people in the community</a:t>
            </a:r>
          </a:p>
          <a:p>
            <a:pPr lvl="1" indent="-457200">
              <a:lnSpc>
                <a:spcPct val="150000"/>
              </a:lnSpc>
              <a:buFont typeface="Arial" panose="020B0604020202020204" pitchFamily="34" charset="0"/>
              <a:buChar char="•"/>
            </a:pPr>
            <a:r>
              <a:rPr lang="en-US" sz="3200" spc="60" dirty="0">
                <a:latin typeface="Sitka Heading" pitchFamily="2" charset="0"/>
              </a:rPr>
              <a:t>Consider accessibility</a:t>
            </a:r>
          </a:p>
          <a:p>
            <a:pPr lvl="1" indent="-457200">
              <a:lnSpc>
                <a:spcPct val="150000"/>
              </a:lnSpc>
              <a:buFont typeface="Arial" panose="020B0604020202020204" pitchFamily="34" charset="0"/>
              <a:buChar char="•"/>
            </a:pPr>
            <a:endParaRPr lang="en-US" sz="3200" spc="60" dirty="0">
              <a:latin typeface="Sitka Heading" pitchFamily="2" charset="0"/>
            </a:endParaRPr>
          </a:p>
        </p:txBody>
      </p:sp>
    </p:spTree>
    <p:extLst>
      <p:ext uri="{BB962C8B-B14F-4D97-AF65-F5344CB8AC3E}">
        <p14:creationId xmlns:p14="http://schemas.microsoft.com/office/powerpoint/2010/main" val="23481381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336432"/>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Collaboration is Essential to Successful Historical Interpretation</a:t>
            </a:r>
            <a:endParaRPr lang="en-US" sz="3000" spc="60" dirty="0">
              <a:latin typeface="Sitka Heading" pitchFamily="2" charset="0"/>
            </a:endParaRPr>
          </a:p>
        </p:txBody>
      </p:sp>
      <p:sp>
        <p:nvSpPr>
          <p:cNvPr id="3" name="Title 1">
            <a:extLst>
              <a:ext uri="{FF2B5EF4-FFF2-40B4-BE49-F238E27FC236}">
                <a16:creationId xmlns:a16="http://schemas.microsoft.com/office/drawing/2014/main" id="{B6CE3BDC-B500-5CD7-3D15-03D4C69F48C2}"/>
              </a:ext>
            </a:extLst>
          </p:cNvPr>
          <p:cNvSpPr txBox="1">
            <a:spLocks/>
          </p:cNvSpPr>
          <p:nvPr/>
        </p:nvSpPr>
        <p:spPr>
          <a:xfrm>
            <a:off x="1336432" y="1571900"/>
            <a:ext cx="10269414"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lvl="1">
              <a:lnSpc>
                <a:spcPct val="150000"/>
              </a:lnSpc>
            </a:pPr>
            <a:endParaRPr lang="en-US" sz="2800" spc="60" dirty="0">
              <a:latin typeface="Sitka Heading" pitchFamily="2" charset="0"/>
            </a:endParaRPr>
          </a:p>
        </p:txBody>
      </p:sp>
      <p:sp>
        <p:nvSpPr>
          <p:cNvPr id="5" name="Title 1">
            <a:extLst>
              <a:ext uri="{FF2B5EF4-FFF2-40B4-BE49-F238E27FC236}">
                <a16:creationId xmlns:a16="http://schemas.microsoft.com/office/drawing/2014/main" id="{E1D06A19-949A-883F-B8DA-0B15A37A7122}"/>
              </a:ext>
            </a:extLst>
          </p:cNvPr>
          <p:cNvSpPr txBox="1">
            <a:spLocks/>
          </p:cNvSpPr>
          <p:nvPr/>
        </p:nvSpPr>
        <p:spPr>
          <a:xfrm>
            <a:off x="586154" y="2017377"/>
            <a:ext cx="11604075"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lvl="1" indent="-457200">
              <a:lnSpc>
                <a:spcPct val="150000"/>
              </a:lnSpc>
              <a:buFont typeface="Arial" panose="020B0604020202020204" pitchFamily="34" charset="0"/>
              <a:buChar char="•"/>
            </a:pPr>
            <a:r>
              <a:rPr lang="en-US" sz="3200" spc="60" dirty="0">
                <a:latin typeface="Sitka Heading" pitchFamily="2" charset="0"/>
              </a:rPr>
              <a:t>Benefits from Multiple Perspectives</a:t>
            </a:r>
          </a:p>
          <a:p>
            <a:pPr lvl="1" indent="-457200">
              <a:lnSpc>
                <a:spcPct val="150000"/>
              </a:lnSpc>
              <a:buFont typeface="Arial" panose="020B0604020202020204" pitchFamily="34" charset="0"/>
              <a:buChar char="•"/>
            </a:pPr>
            <a:r>
              <a:rPr lang="en-US" sz="3200" spc="60" dirty="0">
                <a:latin typeface="Sitka Heading" pitchFamily="2" charset="0"/>
              </a:rPr>
              <a:t>Reach out to people in the community</a:t>
            </a:r>
          </a:p>
          <a:p>
            <a:pPr lvl="1" indent="-457200">
              <a:lnSpc>
                <a:spcPct val="150000"/>
              </a:lnSpc>
              <a:buFont typeface="Arial" panose="020B0604020202020204" pitchFamily="34" charset="0"/>
              <a:buChar char="•"/>
            </a:pPr>
            <a:r>
              <a:rPr lang="en-US" sz="3200" spc="60" dirty="0">
                <a:latin typeface="Sitka Heading" pitchFamily="2" charset="0"/>
              </a:rPr>
              <a:t>Consider accessibility</a:t>
            </a:r>
          </a:p>
          <a:p>
            <a:pPr lvl="1" indent="-457200">
              <a:lnSpc>
                <a:spcPct val="150000"/>
              </a:lnSpc>
              <a:buFont typeface="Arial" panose="020B0604020202020204" pitchFamily="34" charset="0"/>
              <a:buChar char="•"/>
            </a:pPr>
            <a:r>
              <a:rPr lang="en-US" sz="3200" spc="60" dirty="0">
                <a:latin typeface="Sitka Heading" pitchFamily="2" charset="0"/>
              </a:rPr>
              <a:t>Consult with experts – NMA is always here for you!</a:t>
            </a:r>
          </a:p>
          <a:p>
            <a:pPr marL="0" lvl="1">
              <a:lnSpc>
                <a:spcPct val="150000"/>
              </a:lnSpc>
            </a:pPr>
            <a:endParaRPr lang="en-US" sz="3200" spc="60" dirty="0">
              <a:latin typeface="Sitka Heading" pitchFamily="2" charset="0"/>
            </a:endParaRPr>
          </a:p>
        </p:txBody>
      </p:sp>
    </p:spTree>
    <p:extLst>
      <p:ext uri="{BB962C8B-B14F-4D97-AF65-F5344CB8AC3E}">
        <p14:creationId xmlns:p14="http://schemas.microsoft.com/office/powerpoint/2010/main" val="11531401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1336432"/>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Collaboration is Essential to Successful Historical Interpretation</a:t>
            </a:r>
            <a:endParaRPr lang="en-US" sz="3000" spc="60" dirty="0">
              <a:latin typeface="Sitka Heading" pitchFamily="2" charset="0"/>
            </a:endParaRPr>
          </a:p>
        </p:txBody>
      </p:sp>
      <p:sp>
        <p:nvSpPr>
          <p:cNvPr id="3" name="Title 1">
            <a:extLst>
              <a:ext uri="{FF2B5EF4-FFF2-40B4-BE49-F238E27FC236}">
                <a16:creationId xmlns:a16="http://schemas.microsoft.com/office/drawing/2014/main" id="{B6CE3BDC-B500-5CD7-3D15-03D4C69F48C2}"/>
              </a:ext>
            </a:extLst>
          </p:cNvPr>
          <p:cNvSpPr txBox="1">
            <a:spLocks/>
          </p:cNvSpPr>
          <p:nvPr/>
        </p:nvSpPr>
        <p:spPr>
          <a:xfrm>
            <a:off x="1336432" y="1571900"/>
            <a:ext cx="10269414"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lvl="1">
              <a:lnSpc>
                <a:spcPct val="150000"/>
              </a:lnSpc>
            </a:pPr>
            <a:endParaRPr lang="en-US" sz="2800" spc="60" dirty="0">
              <a:latin typeface="Sitka Heading" pitchFamily="2" charset="0"/>
            </a:endParaRPr>
          </a:p>
        </p:txBody>
      </p:sp>
      <p:sp>
        <p:nvSpPr>
          <p:cNvPr id="5" name="Title 1">
            <a:extLst>
              <a:ext uri="{FF2B5EF4-FFF2-40B4-BE49-F238E27FC236}">
                <a16:creationId xmlns:a16="http://schemas.microsoft.com/office/drawing/2014/main" id="{E1D06A19-949A-883F-B8DA-0B15A37A7122}"/>
              </a:ext>
            </a:extLst>
          </p:cNvPr>
          <p:cNvSpPr txBox="1">
            <a:spLocks/>
          </p:cNvSpPr>
          <p:nvPr/>
        </p:nvSpPr>
        <p:spPr>
          <a:xfrm>
            <a:off x="586154" y="2017377"/>
            <a:ext cx="11604075"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lvl="1" indent="-457200">
              <a:lnSpc>
                <a:spcPct val="150000"/>
              </a:lnSpc>
              <a:buFont typeface="Arial" panose="020B0604020202020204" pitchFamily="34" charset="0"/>
              <a:buChar char="•"/>
            </a:pPr>
            <a:r>
              <a:rPr lang="en-US" sz="3200" spc="60" dirty="0">
                <a:latin typeface="Sitka Heading" pitchFamily="2" charset="0"/>
              </a:rPr>
              <a:t>Benefits from Multiple Perspectives</a:t>
            </a:r>
          </a:p>
          <a:p>
            <a:pPr lvl="1" indent="-457200">
              <a:lnSpc>
                <a:spcPct val="150000"/>
              </a:lnSpc>
              <a:buFont typeface="Arial" panose="020B0604020202020204" pitchFamily="34" charset="0"/>
              <a:buChar char="•"/>
            </a:pPr>
            <a:r>
              <a:rPr lang="en-US" sz="3200" spc="60" dirty="0">
                <a:latin typeface="Sitka Heading" pitchFamily="2" charset="0"/>
              </a:rPr>
              <a:t>Reach out to people in the community</a:t>
            </a:r>
          </a:p>
          <a:p>
            <a:pPr lvl="1" indent="-457200">
              <a:lnSpc>
                <a:spcPct val="150000"/>
              </a:lnSpc>
              <a:buFont typeface="Arial" panose="020B0604020202020204" pitchFamily="34" charset="0"/>
              <a:buChar char="•"/>
            </a:pPr>
            <a:r>
              <a:rPr lang="en-US" sz="3200" spc="60" dirty="0">
                <a:latin typeface="Sitka Heading" pitchFamily="2" charset="0"/>
              </a:rPr>
              <a:t>Consider accessibility</a:t>
            </a:r>
          </a:p>
          <a:p>
            <a:pPr lvl="1" indent="-457200">
              <a:lnSpc>
                <a:spcPct val="150000"/>
              </a:lnSpc>
              <a:buFont typeface="Arial" panose="020B0604020202020204" pitchFamily="34" charset="0"/>
              <a:buChar char="•"/>
            </a:pPr>
            <a:r>
              <a:rPr lang="en-US" sz="3200" spc="60" dirty="0">
                <a:latin typeface="Sitka Heading" pitchFamily="2" charset="0"/>
              </a:rPr>
              <a:t>Consult with experts – NMA is always here for you!</a:t>
            </a:r>
          </a:p>
          <a:p>
            <a:pPr lvl="1" indent="-457200">
              <a:lnSpc>
                <a:spcPct val="150000"/>
              </a:lnSpc>
              <a:buFont typeface="Arial" panose="020B0604020202020204" pitchFamily="34" charset="0"/>
              <a:buChar char="•"/>
            </a:pPr>
            <a:r>
              <a:rPr lang="en-US" sz="3200" spc="60" dirty="0">
                <a:latin typeface="Sitka Heading" pitchFamily="2" charset="0"/>
              </a:rPr>
              <a:t>Go to the source – if you’re unsure about any aspect, just ask!</a:t>
            </a:r>
          </a:p>
          <a:p>
            <a:pPr lvl="1" indent="-457200">
              <a:lnSpc>
                <a:spcPct val="150000"/>
              </a:lnSpc>
              <a:buFont typeface="Arial" panose="020B0604020202020204" pitchFamily="34" charset="0"/>
              <a:buChar char="•"/>
            </a:pPr>
            <a:endParaRPr lang="en-US" sz="3200" spc="60" dirty="0">
              <a:latin typeface="Sitka Heading" pitchFamily="2" charset="0"/>
            </a:endParaRPr>
          </a:p>
        </p:txBody>
      </p:sp>
    </p:spTree>
    <p:extLst>
      <p:ext uri="{BB962C8B-B14F-4D97-AF65-F5344CB8AC3E}">
        <p14:creationId xmlns:p14="http://schemas.microsoft.com/office/powerpoint/2010/main" val="30381582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Diagram&#10;&#10;Description automatically generated">
            <a:extLst>
              <a:ext uri="{FF2B5EF4-FFF2-40B4-BE49-F238E27FC236}">
                <a16:creationId xmlns:a16="http://schemas.microsoft.com/office/drawing/2014/main" id="{902A2FA2-8152-315F-7F84-E79B319B4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1011" y="568394"/>
            <a:ext cx="9189978" cy="5721212"/>
          </a:xfrm>
          <a:prstGeom prst="rect">
            <a:avLst/>
          </a:prstGeom>
        </p:spPr>
      </p:pic>
    </p:spTree>
    <p:extLst>
      <p:ext uri="{BB962C8B-B14F-4D97-AF65-F5344CB8AC3E}">
        <p14:creationId xmlns:p14="http://schemas.microsoft.com/office/powerpoint/2010/main" val="4835263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itting around a table&#10;&#10;Description automatically generated">
            <a:extLst>
              <a:ext uri="{FF2B5EF4-FFF2-40B4-BE49-F238E27FC236}">
                <a16:creationId xmlns:a16="http://schemas.microsoft.com/office/drawing/2014/main" id="{1C625C13-3621-59E3-AD8D-8580C4B86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466" y="1084018"/>
            <a:ext cx="10603068" cy="4689963"/>
          </a:xfrm>
          <a:prstGeom prst="rect">
            <a:avLst/>
          </a:prstGeom>
          <a:ln>
            <a:solidFill>
              <a:schemeClr val="tx1"/>
            </a:solidFill>
          </a:ln>
        </p:spPr>
      </p:pic>
    </p:spTree>
    <p:extLst>
      <p:ext uri="{BB962C8B-B14F-4D97-AF65-F5344CB8AC3E}">
        <p14:creationId xmlns:p14="http://schemas.microsoft.com/office/powerpoint/2010/main" val="38135810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wo people sitting at a table&#10;&#10;Description automatically generated with low confidence">
            <a:extLst>
              <a:ext uri="{FF2B5EF4-FFF2-40B4-BE49-F238E27FC236}">
                <a16:creationId xmlns:a16="http://schemas.microsoft.com/office/drawing/2014/main" id="{21D15F06-7CBB-3276-B835-A23E17DBA6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561" y="382315"/>
            <a:ext cx="9016877" cy="6001249"/>
          </a:xfrm>
          <a:prstGeom prst="rect">
            <a:avLst/>
          </a:prstGeom>
        </p:spPr>
      </p:pic>
    </p:spTree>
    <p:extLst>
      <p:ext uri="{BB962C8B-B14F-4D97-AF65-F5344CB8AC3E}">
        <p14:creationId xmlns:p14="http://schemas.microsoft.com/office/powerpoint/2010/main" val="16074327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838B0E4-E633-B146-BFCA-6542C6420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6039" y="1004589"/>
            <a:ext cx="5818692" cy="4495729"/>
          </a:xfrm>
          <a:prstGeom prst="rect">
            <a:avLst/>
          </a:prstGeom>
        </p:spPr>
      </p:pic>
      <p:pic>
        <p:nvPicPr>
          <p:cNvPr id="12" name="Picture 11">
            <a:extLst>
              <a:ext uri="{FF2B5EF4-FFF2-40B4-BE49-F238E27FC236}">
                <a16:creationId xmlns:a16="http://schemas.microsoft.com/office/drawing/2014/main" id="{A7DCA299-414E-FDE0-67FA-034C16E4B7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410" y="1269936"/>
            <a:ext cx="5759590" cy="3754979"/>
          </a:xfrm>
          <a:prstGeom prst="rect">
            <a:avLst/>
          </a:prstGeom>
        </p:spPr>
      </p:pic>
    </p:spTree>
    <p:extLst>
      <p:ext uri="{BB962C8B-B14F-4D97-AF65-F5344CB8AC3E}">
        <p14:creationId xmlns:p14="http://schemas.microsoft.com/office/powerpoint/2010/main" val="26490783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posing for a photo&#10;&#10;Description automatically generated">
            <a:extLst>
              <a:ext uri="{FF2B5EF4-FFF2-40B4-BE49-F238E27FC236}">
                <a16:creationId xmlns:a16="http://schemas.microsoft.com/office/drawing/2014/main" id="{03E21732-D861-0E23-F13A-9E6362F027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5760" y="0"/>
            <a:ext cx="8280479" cy="6625461"/>
          </a:xfrm>
          <a:prstGeom prst="rect">
            <a:avLst/>
          </a:prstGeom>
        </p:spPr>
      </p:pic>
    </p:spTree>
    <p:extLst>
      <p:ext uri="{BB962C8B-B14F-4D97-AF65-F5344CB8AC3E}">
        <p14:creationId xmlns:p14="http://schemas.microsoft.com/office/powerpoint/2010/main" val="2432891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7A124-1CE3-A5EB-FC71-5AE8E8371483}"/>
              </a:ext>
            </a:extLst>
          </p:cNvPr>
          <p:cNvSpPr txBox="1">
            <a:spLocks/>
          </p:cNvSpPr>
          <p:nvPr/>
        </p:nvSpPr>
        <p:spPr>
          <a:xfrm>
            <a:off x="976637" y="3124199"/>
            <a:ext cx="8624562" cy="1523505"/>
          </a:xfrm>
          <a:prstGeom prst="rect">
            <a:avLst/>
          </a:prstGeom>
        </p:spPr>
        <p:txBody>
          <a:bodyPr anchor="b"/>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r>
              <a:rPr lang="en-US" sz="6500" b="1" spc="60" dirty="0">
                <a:latin typeface="Sitka Heading" pitchFamily="2" charset="0"/>
              </a:rPr>
              <a:t>So… what’s the point?</a:t>
            </a:r>
          </a:p>
        </p:txBody>
      </p:sp>
      <p:sp>
        <p:nvSpPr>
          <p:cNvPr id="3" name="Rectangle 2">
            <a:extLst>
              <a:ext uri="{FF2B5EF4-FFF2-40B4-BE49-F238E27FC236}">
                <a16:creationId xmlns:a16="http://schemas.microsoft.com/office/drawing/2014/main" id="{CEED6FD4-E19C-EE6C-A9FF-5202C69053CD}"/>
              </a:ext>
            </a:extLst>
          </p:cNvPr>
          <p:cNvSpPr/>
          <p:nvPr/>
        </p:nvSpPr>
        <p:spPr>
          <a:xfrm>
            <a:off x="0" y="5561046"/>
            <a:ext cx="12192000" cy="1296954"/>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F7A9DD6-BE2F-808F-6973-FF778830BF85}"/>
              </a:ext>
            </a:extLst>
          </p:cNvPr>
          <p:cNvSpPr/>
          <p:nvPr/>
        </p:nvSpPr>
        <p:spPr>
          <a:xfrm>
            <a:off x="11588620" y="0"/>
            <a:ext cx="603380" cy="6036906"/>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Tree>
    <p:extLst>
      <p:ext uri="{BB962C8B-B14F-4D97-AF65-F5344CB8AC3E}">
        <p14:creationId xmlns:p14="http://schemas.microsoft.com/office/powerpoint/2010/main" val="774027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7A124-1CE3-A5EB-FC71-5AE8E8371483}"/>
              </a:ext>
            </a:extLst>
          </p:cNvPr>
          <p:cNvSpPr txBox="1">
            <a:spLocks/>
          </p:cNvSpPr>
          <p:nvPr/>
        </p:nvSpPr>
        <p:spPr>
          <a:xfrm>
            <a:off x="844062" y="2625969"/>
            <a:ext cx="10046676" cy="2244473"/>
          </a:xfrm>
          <a:prstGeom prst="rect">
            <a:avLst/>
          </a:prstGeom>
        </p:spPr>
        <p:txBody>
          <a:bodyPr anchor="b"/>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r>
              <a:rPr lang="en-US" sz="6500" b="1" spc="60" dirty="0">
                <a:latin typeface="Sitka Heading" pitchFamily="2" charset="0"/>
              </a:rPr>
              <a:t>Produce and Promote</a:t>
            </a:r>
          </a:p>
        </p:txBody>
      </p:sp>
      <p:sp>
        <p:nvSpPr>
          <p:cNvPr id="3" name="Rectangle 2">
            <a:extLst>
              <a:ext uri="{FF2B5EF4-FFF2-40B4-BE49-F238E27FC236}">
                <a16:creationId xmlns:a16="http://schemas.microsoft.com/office/drawing/2014/main" id="{CEED6FD4-E19C-EE6C-A9FF-5202C69053CD}"/>
              </a:ext>
            </a:extLst>
          </p:cNvPr>
          <p:cNvSpPr/>
          <p:nvPr/>
        </p:nvSpPr>
        <p:spPr>
          <a:xfrm>
            <a:off x="0" y="5561046"/>
            <a:ext cx="12192000" cy="1296954"/>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F7A9DD6-BE2F-808F-6973-FF778830BF85}"/>
              </a:ext>
            </a:extLst>
          </p:cNvPr>
          <p:cNvSpPr/>
          <p:nvPr/>
        </p:nvSpPr>
        <p:spPr>
          <a:xfrm>
            <a:off x="11588620" y="0"/>
            <a:ext cx="603380" cy="6036906"/>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Tree>
    <p:extLst>
      <p:ext uri="{BB962C8B-B14F-4D97-AF65-F5344CB8AC3E}">
        <p14:creationId xmlns:p14="http://schemas.microsoft.com/office/powerpoint/2010/main" val="3570356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F03C3-5221-C405-DF8F-11824FD97CF0}"/>
              </a:ext>
            </a:extLst>
          </p:cNvPr>
          <p:cNvSpPr txBox="1">
            <a:spLocks/>
          </p:cNvSpPr>
          <p:nvPr/>
        </p:nvSpPr>
        <p:spPr>
          <a:xfrm>
            <a:off x="701829" y="445476"/>
            <a:ext cx="10788342" cy="820616"/>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algn="ctr"/>
            <a:r>
              <a:rPr lang="en-US" sz="4000" b="1" spc="60" dirty="0">
                <a:latin typeface="Sitka Heading" pitchFamily="2" charset="0"/>
              </a:rPr>
              <a:t>Produce and Promote</a:t>
            </a:r>
            <a:endParaRPr lang="en-US" sz="3000" spc="60" dirty="0">
              <a:latin typeface="Sitka Heading" pitchFamily="2" charset="0"/>
            </a:endParaRPr>
          </a:p>
        </p:txBody>
      </p:sp>
      <p:sp>
        <p:nvSpPr>
          <p:cNvPr id="3" name="Title 1">
            <a:extLst>
              <a:ext uri="{FF2B5EF4-FFF2-40B4-BE49-F238E27FC236}">
                <a16:creationId xmlns:a16="http://schemas.microsoft.com/office/drawing/2014/main" id="{B6CE3BDC-B500-5CD7-3D15-03D4C69F48C2}"/>
              </a:ext>
            </a:extLst>
          </p:cNvPr>
          <p:cNvSpPr txBox="1">
            <a:spLocks/>
          </p:cNvSpPr>
          <p:nvPr/>
        </p:nvSpPr>
        <p:spPr>
          <a:xfrm>
            <a:off x="1336432" y="1571900"/>
            <a:ext cx="10269414"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lvl="1">
              <a:lnSpc>
                <a:spcPct val="150000"/>
              </a:lnSpc>
            </a:pPr>
            <a:endParaRPr lang="en-US" sz="2800" spc="60" dirty="0">
              <a:latin typeface="Sitka Heading" pitchFamily="2" charset="0"/>
            </a:endParaRPr>
          </a:p>
        </p:txBody>
      </p:sp>
      <p:sp>
        <p:nvSpPr>
          <p:cNvPr id="5" name="Title 1">
            <a:extLst>
              <a:ext uri="{FF2B5EF4-FFF2-40B4-BE49-F238E27FC236}">
                <a16:creationId xmlns:a16="http://schemas.microsoft.com/office/drawing/2014/main" id="{E1D06A19-949A-883F-B8DA-0B15A37A7122}"/>
              </a:ext>
            </a:extLst>
          </p:cNvPr>
          <p:cNvSpPr txBox="1">
            <a:spLocks/>
          </p:cNvSpPr>
          <p:nvPr/>
        </p:nvSpPr>
        <p:spPr>
          <a:xfrm>
            <a:off x="961293" y="1472114"/>
            <a:ext cx="10269414"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lvl="1" indent="-457200">
              <a:lnSpc>
                <a:spcPct val="150000"/>
              </a:lnSpc>
              <a:buFont typeface="Arial" panose="020B0604020202020204" pitchFamily="34" charset="0"/>
              <a:buChar char="•"/>
            </a:pPr>
            <a:r>
              <a:rPr lang="en-US" sz="3200" spc="60" dirty="0">
                <a:latin typeface="Sitka Heading" pitchFamily="2" charset="0"/>
              </a:rPr>
              <a:t>Use social media, write a press release</a:t>
            </a:r>
          </a:p>
          <a:p>
            <a:pPr lvl="1" indent="-457200">
              <a:lnSpc>
                <a:spcPct val="150000"/>
              </a:lnSpc>
              <a:buFont typeface="Arial" panose="020B0604020202020204" pitchFamily="34" charset="0"/>
              <a:buChar char="•"/>
            </a:pPr>
            <a:r>
              <a:rPr lang="en-US" sz="3200" spc="60" dirty="0">
                <a:latin typeface="Sitka Heading" pitchFamily="2" charset="0"/>
              </a:rPr>
              <a:t>Work with local high school students, college students</a:t>
            </a:r>
          </a:p>
          <a:p>
            <a:pPr lvl="1" indent="-457200">
              <a:lnSpc>
                <a:spcPct val="150000"/>
              </a:lnSpc>
              <a:buFont typeface="Arial" panose="020B0604020202020204" pitchFamily="34" charset="0"/>
              <a:buChar char="•"/>
            </a:pPr>
            <a:r>
              <a:rPr lang="en-US" sz="3200" spc="60" dirty="0">
                <a:latin typeface="Sitka Heading" pitchFamily="2" charset="0"/>
              </a:rPr>
              <a:t>Talk to local print shops</a:t>
            </a:r>
          </a:p>
          <a:p>
            <a:pPr lvl="1" indent="-457200">
              <a:lnSpc>
                <a:spcPct val="150000"/>
              </a:lnSpc>
              <a:buFont typeface="Arial" panose="020B0604020202020204" pitchFamily="34" charset="0"/>
              <a:buChar char="•"/>
            </a:pPr>
            <a:r>
              <a:rPr lang="en-US" sz="3200" spc="60" dirty="0">
                <a:latin typeface="Sitka Heading" pitchFamily="2" charset="0"/>
              </a:rPr>
              <a:t>Grants for production</a:t>
            </a:r>
          </a:p>
          <a:p>
            <a:pPr lvl="1" indent="-457200">
              <a:lnSpc>
                <a:spcPct val="150000"/>
              </a:lnSpc>
              <a:buFont typeface="Arial" panose="020B0604020202020204" pitchFamily="34" charset="0"/>
              <a:buChar char="•"/>
            </a:pPr>
            <a:r>
              <a:rPr lang="en-US" sz="3200" spc="60" dirty="0">
                <a:latin typeface="Sitka Heading" pitchFamily="2" charset="0"/>
              </a:rPr>
              <a:t>Rule #1: Always keep the Historical Interpretation front and center</a:t>
            </a:r>
          </a:p>
          <a:p>
            <a:pPr marL="0" lvl="1">
              <a:lnSpc>
                <a:spcPct val="150000"/>
              </a:lnSpc>
            </a:pPr>
            <a:endParaRPr lang="en-US" sz="3200" spc="60" dirty="0">
              <a:latin typeface="Sitka Heading" pitchFamily="2" charset="0"/>
            </a:endParaRPr>
          </a:p>
        </p:txBody>
      </p:sp>
    </p:spTree>
    <p:extLst>
      <p:ext uri="{BB962C8B-B14F-4D97-AF65-F5344CB8AC3E}">
        <p14:creationId xmlns:p14="http://schemas.microsoft.com/office/powerpoint/2010/main" val="5706863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7A124-1CE3-A5EB-FC71-5AE8E8371483}"/>
              </a:ext>
            </a:extLst>
          </p:cNvPr>
          <p:cNvSpPr txBox="1">
            <a:spLocks/>
          </p:cNvSpPr>
          <p:nvPr/>
        </p:nvSpPr>
        <p:spPr>
          <a:xfrm>
            <a:off x="844062" y="1395047"/>
            <a:ext cx="9132276" cy="3475396"/>
          </a:xfrm>
          <a:prstGeom prst="rect">
            <a:avLst/>
          </a:prstGeom>
        </p:spPr>
        <p:txBody>
          <a:bodyPr anchor="b"/>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r>
              <a:rPr lang="en-US" sz="6500" b="1" spc="60" dirty="0">
                <a:latin typeface="Sitka Heading" pitchFamily="2" charset="0"/>
              </a:rPr>
              <a:t>Examples from the G.W. Frank Museum of History and Culture</a:t>
            </a:r>
          </a:p>
        </p:txBody>
      </p:sp>
      <p:sp>
        <p:nvSpPr>
          <p:cNvPr id="3" name="Rectangle 2">
            <a:extLst>
              <a:ext uri="{FF2B5EF4-FFF2-40B4-BE49-F238E27FC236}">
                <a16:creationId xmlns:a16="http://schemas.microsoft.com/office/drawing/2014/main" id="{CEED6FD4-E19C-EE6C-A9FF-5202C69053CD}"/>
              </a:ext>
            </a:extLst>
          </p:cNvPr>
          <p:cNvSpPr/>
          <p:nvPr/>
        </p:nvSpPr>
        <p:spPr>
          <a:xfrm>
            <a:off x="0" y="5561046"/>
            <a:ext cx="12192000" cy="1296954"/>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F7A9DD6-BE2F-808F-6973-FF778830BF85}"/>
              </a:ext>
            </a:extLst>
          </p:cNvPr>
          <p:cNvSpPr/>
          <p:nvPr/>
        </p:nvSpPr>
        <p:spPr>
          <a:xfrm>
            <a:off x="11588620" y="0"/>
            <a:ext cx="603380" cy="6036906"/>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Tree>
    <p:extLst>
      <p:ext uri="{BB962C8B-B14F-4D97-AF65-F5344CB8AC3E}">
        <p14:creationId xmlns:p14="http://schemas.microsoft.com/office/powerpoint/2010/main" val="2415710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6CE3BDC-B500-5CD7-3D15-03D4C69F48C2}"/>
              </a:ext>
            </a:extLst>
          </p:cNvPr>
          <p:cNvSpPr txBox="1">
            <a:spLocks/>
          </p:cNvSpPr>
          <p:nvPr/>
        </p:nvSpPr>
        <p:spPr>
          <a:xfrm>
            <a:off x="1336432" y="1571900"/>
            <a:ext cx="10269414"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lvl="1">
              <a:lnSpc>
                <a:spcPct val="150000"/>
              </a:lnSpc>
            </a:pPr>
            <a:endParaRPr lang="en-US" sz="2800" spc="60" dirty="0">
              <a:latin typeface="Sitka Heading" pitchFamily="2" charset="0"/>
            </a:endParaRPr>
          </a:p>
        </p:txBody>
      </p:sp>
    </p:spTree>
    <p:extLst>
      <p:ext uri="{BB962C8B-B14F-4D97-AF65-F5344CB8AC3E}">
        <p14:creationId xmlns:p14="http://schemas.microsoft.com/office/powerpoint/2010/main" val="40411388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6CE3BDC-B500-5CD7-3D15-03D4C69F48C2}"/>
              </a:ext>
            </a:extLst>
          </p:cNvPr>
          <p:cNvSpPr txBox="1">
            <a:spLocks/>
          </p:cNvSpPr>
          <p:nvPr/>
        </p:nvSpPr>
        <p:spPr>
          <a:xfrm>
            <a:off x="1336432" y="1571900"/>
            <a:ext cx="10269414"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lvl="1">
              <a:lnSpc>
                <a:spcPct val="150000"/>
              </a:lnSpc>
            </a:pPr>
            <a:endParaRPr lang="en-US" sz="2800" spc="60" dirty="0">
              <a:latin typeface="Sitka Heading" pitchFamily="2" charset="0"/>
            </a:endParaRPr>
          </a:p>
        </p:txBody>
      </p:sp>
      <p:pic>
        <p:nvPicPr>
          <p:cNvPr id="5" name="Picture 4" descr="A picture containing indoor, floor, room, furniture&#10;&#10;Description automatically generated">
            <a:extLst>
              <a:ext uri="{FF2B5EF4-FFF2-40B4-BE49-F238E27FC236}">
                <a16:creationId xmlns:a16="http://schemas.microsoft.com/office/drawing/2014/main" id="{438EDF5B-A2E1-249F-EC05-C5A1EE85DB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031" y="0"/>
            <a:ext cx="10287938" cy="6858000"/>
          </a:xfrm>
          <a:prstGeom prst="rect">
            <a:avLst/>
          </a:prstGeom>
        </p:spPr>
      </p:pic>
    </p:spTree>
    <p:extLst>
      <p:ext uri="{BB962C8B-B14F-4D97-AF65-F5344CB8AC3E}">
        <p14:creationId xmlns:p14="http://schemas.microsoft.com/office/powerpoint/2010/main" val="35149692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6CE3BDC-B500-5CD7-3D15-03D4C69F48C2}"/>
              </a:ext>
            </a:extLst>
          </p:cNvPr>
          <p:cNvSpPr txBox="1">
            <a:spLocks/>
          </p:cNvSpPr>
          <p:nvPr/>
        </p:nvSpPr>
        <p:spPr>
          <a:xfrm>
            <a:off x="1336432" y="1571900"/>
            <a:ext cx="10269414"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lvl="1">
              <a:lnSpc>
                <a:spcPct val="150000"/>
              </a:lnSpc>
            </a:pPr>
            <a:endParaRPr lang="en-US" sz="2800" spc="60" dirty="0">
              <a:latin typeface="Sitka Heading" pitchFamily="2" charset="0"/>
            </a:endParaRPr>
          </a:p>
        </p:txBody>
      </p:sp>
      <p:pic>
        <p:nvPicPr>
          <p:cNvPr id="9" name="Picture 8" descr="A picture containing indoor, window, decorated, furniture&#10;&#10;Description automatically generated">
            <a:extLst>
              <a:ext uri="{FF2B5EF4-FFF2-40B4-BE49-F238E27FC236}">
                <a16:creationId xmlns:a16="http://schemas.microsoft.com/office/drawing/2014/main" id="{48B75CAF-2886-94B8-8C7B-65CAD118DE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5081657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looking at a fish tank&#10;&#10;Description automatically generated with low confidence">
            <a:extLst>
              <a:ext uri="{FF2B5EF4-FFF2-40B4-BE49-F238E27FC236}">
                <a16:creationId xmlns:a16="http://schemas.microsoft.com/office/drawing/2014/main" id="{07DFD5A8-E203-A30A-9653-669D64649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432" y="328245"/>
            <a:ext cx="4396154" cy="5908809"/>
          </a:xfrm>
          <a:prstGeom prst="rect">
            <a:avLst/>
          </a:prstGeom>
          <a:ln>
            <a:solidFill>
              <a:schemeClr val="tx1"/>
            </a:solidFill>
          </a:ln>
        </p:spPr>
      </p:pic>
      <p:pic>
        <p:nvPicPr>
          <p:cNvPr id="7" name="Picture 6" descr="A person holding a piece of paper&#10;&#10;Description automatically generated with low confidence">
            <a:extLst>
              <a:ext uri="{FF2B5EF4-FFF2-40B4-BE49-F238E27FC236}">
                <a16:creationId xmlns:a16="http://schemas.microsoft.com/office/drawing/2014/main" id="{0B808878-E437-4418-0EBA-9B37FB8DCB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9877" y="328246"/>
            <a:ext cx="4396154" cy="5908809"/>
          </a:xfrm>
          <a:prstGeom prst="rect">
            <a:avLst/>
          </a:prstGeom>
          <a:ln>
            <a:solidFill>
              <a:schemeClr val="tx1"/>
            </a:solidFill>
          </a:ln>
        </p:spPr>
      </p:pic>
    </p:spTree>
    <p:extLst>
      <p:ext uri="{BB962C8B-B14F-4D97-AF65-F5344CB8AC3E}">
        <p14:creationId xmlns:p14="http://schemas.microsoft.com/office/powerpoint/2010/main" val="20818452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6CE3BDC-B500-5CD7-3D15-03D4C69F48C2}"/>
              </a:ext>
            </a:extLst>
          </p:cNvPr>
          <p:cNvSpPr txBox="1">
            <a:spLocks/>
          </p:cNvSpPr>
          <p:nvPr/>
        </p:nvSpPr>
        <p:spPr>
          <a:xfrm>
            <a:off x="1336432" y="1571900"/>
            <a:ext cx="10269414"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lvl="1">
              <a:lnSpc>
                <a:spcPct val="150000"/>
              </a:lnSpc>
            </a:pPr>
            <a:endParaRPr lang="en-US" sz="2800" spc="60" dirty="0">
              <a:latin typeface="Sitka Heading" pitchFamily="2" charset="0"/>
            </a:endParaRPr>
          </a:p>
        </p:txBody>
      </p:sp>
      <p:pic>
        <p:nvPicPr>
          <p:cNvPr id="5" name="Picture 4" descr="A living room with a fireplace&#10;&#10;Description automatically generated with medium confidence">
            <a:extLst>
              <a:ext uri="{FF2B5EF4-FFF2-40B4-BE49-F238E27FC236}">
                <a16:creationId xmlns:a16="http://schemas.microsoft.com/office/drawing/2014/main" id="{1347F607-FBD1-F03F-57AB-1B4E04060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7140" y="1138115"/>
            <a:ext cx="5800970" cy="4350727"/>
          </a:xfrm>
          <a:prstGeom prst="rect">
            <a:avLst/>
          </a:prstGeom>
        </p:spPr>
      </p:pic>
      <p:pic>
        <p:nvPicPr>
          <p:cNvPr id="7" name="Picture 6" descr="A picture containing indoor, wall, ceiling, floor&#10;&#10;Description automatically generated">
            <a:extLst>
              <a:ext uri="{FF2B5EF4-FFF2-40B4-BE49-F238E27FC236}">
                <a16:creationId xmlns:a16="http://schemas.microsoft.com/office/drawing/2014/main" id="{C51BD1A4-167D-0690-C758-73B8E88D20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031" y="1132253"/>
            <a:ext cx="5800969" cy="4350727"/>
          </a:xfrm>
          <a:prstGeom prst="rect">
            <a:avLst/>
          </a:prstGeom>
        </p:spPr>
      </p:pic>
    </p:spTree>
    <p:extLst>
      <p:ext uri="{BB962C8B-B14F-4D97-AF65-F5344CB8AC3E}">
        <p14:creationId xmlns:p14="http://schemas.microsoft.com/office/powerpoint/2010/main" val="40528293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6CE3BDC-B500-5CD7-3D15-03D4C69F48C2}"/>
              </a:ext>
            </a:extLst>
          </p:cNvPr>
          <p:cNvSpPr txBox="1">
            <a:spLocks/>
          </p:cNvSpPr>
          <p:nvPr/>
        </p:nvSpPr>
        <p:spPr>
          <a:xfrm>
            <a:off x="1336432" y="1571900"/>
            <a:ext cx="10269414"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lvl="1">
              <a:lnSpc>
                <a:spcPct val="150000"/>
              </a:lnSpc>
            </a:pPr>
            <a:endParaRPr lang="en-US" sz="2800" spc="60" dirty="0">
              <a:latin typeface="Sitka Heading" pitchFamily="2" charset="0"/>
            </a:endParaRPr>
          </a:p>
        </p:txBody>
      </p:sp>
      <p:pic>
        <p:nvPicPr>
          <p:cNvPr id="10" name="Picture 9">
            <a:extLst>
              <a:ext uri="{FF2B5EF4-FFF2-40B4-BE49-F238E27FC236}">
                <a16:creationId xmlns:a16="http://schemas.microsoft.com/office/drawing/2014/main" id="{6D9655C8-6C61-4F51-57F2-0820CEFFE00C}"/>
              </a:ext>
            </a:extLst>
          </p:cNvPr>
          <p:cNvPicPr>
            <a:picLocks noChangeAspect="1"/>
          </p:cNvPicPr>
          <p:nvPr/>
        </p:nvPicPr>
        <p:blipFill>
          <a:blip r:embed="rId3"/>
          <a:stretch>
            <a:fillRect/>
          </a:stretch>
        </p:blipFill>
        <p:spPr>
          <a:xfrm>
            <a:off x="652870" y="403358"/>
            <a:ext cx="5320735" cy="5433942"/>
          </a:xfrm>
          <a:prstGeom prst="rect">
            <a:avLst/>
          </a:prstGeom>
          <a:ln>
            <a:solidFill>
              <a:schemeClr val="tx1"/>
            </a:solidFill>
          </a:ln>
        </p:spPr>
      </p:pic>
      <p:pic>
        <p:nvPicPr>
          <p:cNvPr id="12" name="Picture 11">
            <a:extLst>
              <a:ext uri="{FF2B5EF4-FFF2-40B4-BE49-F238E27FC236}">
                <a16:creationId xmlns:a16="http://schemas.microsoft.com/office/drawing/2014/main" id="{5286872D-FDD4-6475-78DD-52E0D4EFF88C}"/>
              </a:ext>
            </a:extLst>
          </p:cNvPr>
          <p:cNvPicPr>
            <a:picLocks noChangeAspect="1"/>
          </p:cNvPicPr>
          <p:nvPr/>
        </p:nvPicPr>
        <p:blipFill>
          <a:blip r:embed="rId4"/>
          <a:stretch>
            <a:fillRect/>
          </a:stretch>
        </p:blipFill>
        <p:spPr>
          <a:xfrm>
            <a:off x="6310424" y="400962"/>
            <a:ext cx="5119576" cy="5437129"/>
          </a:xfrm>
          <a:prstGeom prst="rect">
            <a:avLst/>
          </a:prstGeom>
          <a:ln>
            <a:solidFill>
              <a:schemeClr val="tx1"/>
            </a:solidFill>
          </a:ln>
        </p:spPr>
      </p:pic>
    </p:spTree>
    <p:extLst>
      <p:ext uri="{BB962C8B-B14F-4D97-AF65-F5344CB8AC3E}">
        <p14:creationId xmlns:p14="http://schemas.microsoft.com/office/powerpoint/2010/main" val="29378602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DDC6B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A9DD6-BE2F-808F-6973-FF778830BF85}"/>
              </a:ext>
            </a:extLst>
          </p:cNvPr>
          <p:cNvSpPr/>
          <p:nvPr/>
        </p:nvSpPr>
        <p:spPr>
          <a:xfrm>
            <a:off x="1771" y="-3312"/>
            <a:ext cx="273877" cy="6772504"/>
          </a:xfrm>
          <a:prstGeom prst="rect">
            <a:avLst/>
          </a:prstGeom>
          <a:solidFill>
            <a:srgbClr val="B4CF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EBB57"/>
              </a:solidFill>
              <a:ea typeface="Source Sans Pro"/>
            </a:endParaRPr>
          </a:p>
        </p:txBody>
      </p:sp>
      <p:sp>
        <p:nvSpPr>
          <p:cNvPr id="8" name="Rectangle 7">
            <a:extLst>
              <a:ext uri="{FF2B5EF4-FFF2-40B4-BE49-F238E27FC236}">
                <a16:creationId xmlns:a16="http://schemas.microsoft.com/office/drawing/2014/main" id="{AAA18F13-B34D-1ADA-9730-6E790D432ED6}"/>
              </a:ext>
            </a:extLst>
          </p:cNvPr>
          <p:cNvSpPr/>
          <p:nvPr/>
        </p:nvSpPr>
        <p:spPr>
          <a:xfrm>
            <a:off x="1415" y="6618545"/>
            <a:ext cx="12190585" cy="239455"/>
          </a:xfrm>
          <a:prstGeom prst="rect">
            <a:avLst/>
          </a:prstGeom>
          <a:solidFill>
            <a:srgbClr val="440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6CE3BDC-B500-5CD7-3D15-03D4C69F48C2}"/>
              </a:ext>
            </a:extLst>
          </p:cNvPr>
          <p:cNvSpPr txBox="1">
            <a:spLocks/>
          </p:cNvSpPr>
          <p:nvPr/>
        </p:nvSpPr>
        <p:spPr>
          <a:xfrm>
            <a:off x="1336432" y="1571900"/>
            <a:ext cx="10269414" cy="4840623"/>
          </a:xfrm>
          <a:prstGeom prst="rect">
            <a:avLst/>
          </a:prstGeom>
        </p:spPr>
        <p:txBody>
          <a:bodyPr anchor="t"/>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pPr lvl="1">
              <a:lnSpc>
                <a:spcPct val="150000"/>
              </a:lnSpc>
            </a:pPr>
            <a:endParaRPr lang="en-US" sz="2800" spc="60" dirty="0">
              <a:latin typeface="Sitka Heading" pitchFamily="2" charset="0"/>
            </a:endParaRPr>
          </a:p>
        </p:txBody>
      </p:sp>
      <p:pic>
        <p:nvPicPr>
          <p:cNvPr id="5" name="Picture 4" descr="A picture containing diagram&#10;&#10;Description automatically generated">
            <a:extLst>
              <a:ext uri="{FF2B5EF4-FFF2-40B4-BE49-F238E27FC236}">
                <a16:creationId xmlns:a16="http://schemas.microsoft.com/office/drawing/2014/main" id="{0D33E0E2-B8C0-EFEF-5DE6-25E77AF6B1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1446" y="-3312"/>
            <a:ext cx="6021200" cy="6852616"/>
          </a:xfrm>
          <a:prstGeom prst="rect">
            <a:avLst/>
          </a:prstGeom>
        </p:spPr>
      </p:pic>
    </p:spTree>
    <p:extLst>
      <p:ext uri="{BB962C8B-B14F-4D97-AF65-F5344CB8AC3E}">
        <p14:creationId xmlns:p14="http://schemas.microsoft.com/office/powerpoint/2010/main" val="37513388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1340</TotalTime>
  <Words>3198</Words>
  <Application>Microsoft Office PowerPoint</Application>
  <PresentationFormat>Widescreen</PresentationFormat>
  <Paragraphs>487</Paragraphs>
  <Slides>104</Slides>
  <Notes>99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104</vt:i4>
      </vt:variant>
    </vt:vector>
  </HeadingPairs>
  <TitlesOfParts>
    <vt:vector size="112" baseType="lpstr">
      <vt:lpstr>Arial</vt:lpstr>
      <vt:lpstr>Arimo</vt:lpstr>
      <vt:lpstr>Calibri</vt:lpstr>
      <vt:lpstr>Calibri Light</vt:lpstr>
      <vt:lpstr>inherit</vt:lpstr>
      <vt:lpstr>Sitka Heading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without Meaning Just Isn’t Worth Doing</dc:title>
  <dc:creator>April White</dc:creator>
  <cp:lastModifiedBy>April White</cp:lastModifiedBy>
  <cp:revision>142</cp:revision>
  <dcterms:created xsi:type="dcterms:W3CDTF">2023-04-12T01:45:28Z</dcterms:created>
  <dcterms:modified xsi:type="dcterms:W3CDTF">2023-04-18T13:34:46Z</dcterms:modified>
</cp:coreProperties>
</file>